
<file path=[Content_Types].xml><?xml version="1.0" encoding="utf-8"?>
<Types xmlns="http://schemas.openxmlformats.org/package/2006/content-types">
  <Default Extension="png" ContentType="image/png"/>
  <Default Extension="mpg" ContentType="video/mpe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700" r:id="rId2"/>
  </p:sldMasterIdLst>
  <p:notesMasterIdLst>
    <p:notesMasterId r:id="rId15"/>
  </p:notesMasterIdLst>
  <p:handoutMasterIdLst>
    <p:handoutMasterId r:id="rId16"/>
  </p:handoutMasterIdLst>
  <p:sldIdLst>
    <p:sldId id="714" r:id="rId3"/>
    <p:sldId id="303" r:id="rId4"/>
    <p:sldId id="305" r:id="rId5"/>
    <p:sldId id="867" r:id="rId6"/>
    <p:sldId id="868" r:id="rId7"/>
    <p:sldId id="869" r:id="rId8"/>
    <p:sldId id="870" r:id="rId9"/>
    <p:sldId id="871" r:id="rId10"/>
    <p:sldId id="872" r:id="rId11"/>
    <p:sldId id="873" r:id="rId12"/>
    <p:sldId id="874" r:id="rId13"/>
    <p:sldId id="875" r:id="rId14"/>
  </p:sldIdLst>
  <p:sldSz cx="12192000" cy="6858000"/>
  <p:notesSz cx="7099300" cy="10234613"/>
  <p:custDataLst>
    <p:tags r:id="rId17"/>
  </p:custDataLst>
  <p:defaultTextStyle>
    <a:defPPr>
      <a:defRPr lang="en-US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mbria" panose="02040503050406030204" pitchFamily="18" charset="0"/>
        <a:ea typeface="+mn-ea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mbria" panose="02040503050406030204" pitchFamily="18" charset="0"/>
        <a:ea typeface="+mn-ea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mbria" panose="02040503050406030204" pitchFamily="18" charset="0"/>
        <a:ea typeface="+mn-ea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mbria" panose="02040503050406030204" pitchFamily="18" charset="0"/>
        <a:ea typeface="+mn-ea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mbria" panose="02040503050406030204" pitchFamily="18" charset="0"/>
        <a:ea typeface="+mn-ea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mbria" panose="02040503050406030204" pitchFamily="18" charset="0"/>
        <a:ea typeface="+mn-ea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mbria" panose="02040503050406030204" pitchFamily="18" charset="0"/>
        <a:ea typeface="+mn-ea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mbria" panose="02040503050406030204" pitchFamily="18" charset="0"/>
        <a:ea typeface="+mn-ea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mbria" panose="02040503050406030204" pitchFamily="18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默认节" id="{A55B4872-A659-4788-B859-33A3834D18DC}">
          <p14:sldIdLst>
            <p14:sldId id="714"/>
            <p14:sldId id="303"/>
            <p14:sldId id="305"/>
            <p14:sldId id="867"/>
            <p14:sldId id="868"/>
            <p14:sldId id="869"/>
            <p14:sldId id="870"/>
            <p14:sldId id="871"/>
            <p14:sldId id="872"/>
            <p14:sldId id="873"/>
            <p14:sldId id="874"/>
          </p14:sldIdLst>
        </p14:section>
        <p14:section name="无标题节" id="{D93C25D0-E09A-467E-BCB5-4066C035E32F}">
          <p14:sldIdLst>
            <p14:sldId id="875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71B1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5289" autoAdjust="0"/>
    <p:restoredTop sz="98839"/>
  </p:normalViewPr>
  <p:slideViewPr>
    <p:cSldViewPr snapToGrid="0" showGuides="1">
      <p:cViewPr>
        <p:scale>
          <a:sx n="100" d="100"/>
          <a:sy n="100" d="100"/>
        </p:scale>
        <p:origin x="-944" y="-420"/>
      </p:cViewPr>
      <p:guideLst>
        <p:guide orient="horz" pos="2326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 showFormatting="0"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ags" Target="tags/tag1.xml"/><Relationship Id="rId2" Type="http://schemas.openxmlformats.org/officeDocument/2006/relationships/slideMaster" Target="slideMasters/slideMaster2.xml"/><Relationship Id="rId16" Type="http://schemas.openxmlformats.org/officeDocument/2006/relationships/handoutMaster" Target="handoutMasters/handout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575" cy="512763"/>
          </a:xfrm>
          <a:prstGeom prst="rect">
            <a:avLst/>
          </a:prstGeom>
        </p:spPr>
        <p:txBody>
          <a:bodyPr vert="horz" lIns="99048" tIns="49524" rIns="99048" bIns="49524" rtlCol="0"/>
          <a:lstStyle/>
          <a:p>
            <a:pPr lvl="0" fontAlgn="base"/>
            <a:endParaRPr lang="zh-CN" altLang="zh-CN" sz="1300" strike="noStrike" noProof="1">
              <a:ea typeface="宋体" panose="02010600030101010101" pitchFamily="2" charset="-122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4021138" y="0"/>
            <a:ext cx="3076575" cy="512763"/>
          </a:xfrm>
          <a:prstGeom prst="rect">
            <a:avLst/>
          </a:prstGeom>
        </p:spPr>
        <p:txBody>
          <a:bodyPr vert="horz" lIns="99048" tIns="49524" rIns="99048" bIns="49524" rtlCol="0"/>
          <a:lstStyle/>
          <a:p>
            <a:pPr lvl="0" algn="r" fontAlgn="base"/>
            <a:fld id="{BB962C8B-B14F-4D97-AF65-F5344CB8AC3E}" type="datetime1">
              <a:rPr lang="en-US" altLang="zh-CN" sz="1300" strike="noStrike" noProof="1" dirty="0">
                <a:latin typeface="Cambria" panose="02040503050406030204" pitchFamily="18" charset="0"/>
                <a:ea typeface="宋体" panose="02010600030101010101" pitchFamily="2" charset="-122"/>
                <a:cs typeface="+mn-cs"/>
              </a:rPr>
              <a:pPr lvl="0" algn="r" fontAlgn="base"/>
              <a:t>4/22/2021</a:t>
            </a:fld>
            <a:endParaRPr lang="en-US" altLang="zh-CN" sz="1300" strike="noStrike" noProof="1">
              <a:ea typeface="宋体" panose="02010600030101010101" pitchFamily="2" charset="-122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9721850"/>
            <a:ext cx="3076575" cy="512763"/>
          </a:xfrm>
          <a:prstGeom prst="rect">
            <a:avLst/>
          </a:prstGeom>
        </p:spPr>
        <p:txBody>
          <a:bodyPr vert="horz" lIns="99048" tIns="49524" rIns="99048" bIns="49524" rtlCol="0" anchor="b"/>
          <a:lstStyle/>
          <a:p>
            <a:pPr lvl="0" fontAlgn="base"/>
            <a:endParaRPr lang="zh-CN" altLang="zh-CN" sz="1300" strike="noStrike" noProof="1">
              <a:ea typeface="宋体" panose="02010600030101010101" pitchFamily="2" charset="-122"/>
            </a:endParaRPr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3"/>
          </p:nvPr>
        </p:nvSpPr>
        <p:spPr>
          <a:xfrm>
            <a:off x="4021138" y="9721850"/>
            <a:ext cx="3076575" cy="512763"/>
          </a:xfrm>
          <a:prstGeom prst="rect">
            <a:avLst/>
          </a:prstGeom>
        </p:spPr>
        <p:txBody>
          <a:bodyPr vert="horz" wrap="square" lIns="99048" tIns="49524" rIns="99048" bIns="49524" numCol="1" anchor="b" anchorCtr="0" compatLnSpc="1"/>
          <a:lstStyle/>
          <a:p>
            <a:pPr lvl="0" algn="r" fontAlgn="base"/>
            <a:fld id="{9A0DB2DC-4C9A-4742-B13C-FB6460FD3503}" type="slidenum">
              <a:rPr lang="en-US" altLang="zh-CN" sz="1300" strike="noStrike" noProof="1" dirty="0">
                <a:latin typeface="Cambria" panose="02040503050406030204" pitchFamily="18" charset="0"/>
                <a:ea typeface="宋体" panose="02010600030101010101" pitchFamily="2" charset="-122"/>
                <a:cs typeface="+mn-cs"/>
              </a:rPr>
              <a:pPr lvl="0" algn="r" fontAlgn="base"/>
              <a:t>‹#›</a:t>
            </a:fld>
            <a:endParaRPr lang="en-US" altLang="zh-CN" sz="1300" strike="noStrike" noProof="1"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4057002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575" cy="512763"/>
          </a:xfrm>
          <a:prstGeom prst="rect">
            <a:avLst/>
          </a:prstGeom>
        </p:spPr>
        <p:txBody>
          <a:bodyPr vert="horz" lIns="99048" tIns="49524" rIns="99048" bIns="49524" rtlCol="0"/>
          <a:lstStyle/>
          <a:p>
            <a:pPr lvl="0" fontAlgn="base"/>
            <a:endParaRPr lang="zh-CN" altLang="en-US" sz="1300" strike="noStrike" noProof="1">
              <a:ea typeface="宋体" panose="02010600030101010101" pitchFamily="2" charset="-122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1138" y="0"/>
            <a:ext cx="3076575" cy="512763"/>
          </a:xfrm>
          <a:prstGeom prst="rect">
            <a:avLst/>
          </a:prstGeom>
        </p:spPr>
        <p:txBody>
          <a:bodyPr vert="horz" lIns="99048" tIns="49524" rIns="99048" bIns="49524" rtlCol="0"/>
          <a:lstStyle/>
          <a:p>
            <a:pPr lvl="0" algn="r" fontAlgn="base"/>
            <a:fld id="{BB962C8B-B14F-4D97-AF65-F5344CB8AC3E}" type="datetime1">
              <a:rPr lang="en-US" altLang="zh-CN" sz="1300" strike="noStrike" noProof="1" dirty="0">
                <a:latin typeface="Cambria" panose="02040503050406030204" pitchFamily="18" charset="0"/>
                <a:ea typeface="宋体" panose="02010600030101010101" pitchFamily="2" charset="-122"/>
                <a:cs typeface="+mn-cs"/>
              </a:rPr>
              <a:pPr lvl="0" algn="r" fontAlgn="base"/>
              <a:t>4/22/2021</a:t>
            </a:fld>
            <a:endParaRPr lang="en-US" altLang="zh-CN" sz="1300" strike="noStrike" noProof="1">
              <a:ea typeface="宋体" panose="02010600030101010101" pitchFamily="2" charset="-122"/>
            </a:endParaRPr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79425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pPr marL="0" marR="0" lvl="0" indent="0" algn="l" defTabSz="914400" rtl="0" eaLnBrk="0" fontAlgn="base" latinLnBrk="0" hangingPunct="0"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sz="1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Microsoft YaHei UI" pitchFamily="34" charset="-122"/>
              <a:cs typeface="+mn-cs"/>
            </a:endParaRPr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09613" y="4926013"/>
            <a:ext cx="5680075" cy="3452813"/>
          </a:xfrm>
          <a:prstGeom prst="rect">
            <a:avLst/>
          </a:prstGeom>
        </p:spPr>
        <p:txBody>
          <a:bodyPr vert="horz" lIns="99048" tIns="49524" rIns="99048" bIns="49524" rtlCol="0"/>
          <a:lstStyle/>
          <a:p>
            <a:pPr marL="0" marR="0" lvl="0" indent="0" algn="l" defTabSz="914400" rtl="0" eaLnBrk="0" fontAlgn="base" latinLnBrk="0" hangingPunct="0"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Microsoft YaHei UI" pitchFamily="34" charset="-122"/>
                <a:cs typeface="+mn-cs"/>
              </a:rPr>
              <a:t>单击此处编辑母版文本样式</a:t>
            </a:r>
          </a:p>
          <a:p>
            <a:pPr marL="457200" marR="0" lvl="1" indent="0" algn="l" defTabSz="914400" rtl="0" eaLnBrk="0" fontAlgn="base" latinLnBrk="0" hangingPunct="0"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Microsoft YaHei UI" pitchFamily="34" charset="-122"/>
                <a:cs typeface="+mn-cs"/>
              </a:rPr>
              <a:t>第二级</a:t>
            </a:r>
          </a:p>
          <a:p>
            <a:pPr marL="914400" marR="0" lvl="2" indent="0" algn="l" defTabSz="914400" rtl="0" eaLnBrk="0" fontAlgn="base" latinLnBrk="0" hangingPunct="0"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Microsoft YaHei UI" pitchFamily="34" charset="-122"/>
                <a:cs typeface="+mn-cs"/>
              </a:rPr>
              <a:t>第三级</a:t>
            </a:r>
          </a:p>
          <a:p>
            <a:pPr marL="1371600" marR="0" lvl="3" indent="0" algn="l" defTabSz="914400" rtl="0" eaLnBrk="0" fontAlgn="base" latinLnBrk="0" hangingPunct="0"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Microsoft YaHei UI" pitchFamily="34" charset="-122"/>
                <a:cs typeface="+mn-cs"/>
              </a:rPr>
              <a:t>第四级</a:t>
            </a:r>
          </a:p>
          <a:p>
            <a:pPr marL="1828800" marR="0" lvl="4" indent="0" algn="l" defTabSz="914400" rtl="0" eaLnBrk="0" fontAlgn="base" latinLnBrk="0" hangingPunct="0"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Microsoft YaHei UI" pitchFamily="34" charset="-122"/>
                <a:cs typeface="+mn-cs"/>
              </a:rPr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6575" cy="512763"/>
          </a:xfrm>
          <a:prstGeom prst="rect">
            <a:avLst/>
          </a:prstGeom>
        </p:spPr>
        <p:txBody>
          <a:bodyPr vert="horz" lIns="99048" tIns="49524" rIns="99048" bIns="49524" rtlCol="0" anchor="b"/>
          <a:lstStyle/>
          <a:p>
            <a:pPr lvl="0" fontAlgn="base"/>
            <a:endParaRPr lang="zh-CN" altLang="en-US" sz="1300" strike="noStrike" noProof="1">
              <a:ea typeface="宋体" panose="02010600030101010101" pitchFamily="2" charset="-122"/>
            </a:endParaRPr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1138" y="9721850"/>
            <a:ext cx="3076575" cy="512763"/>
          </a:xfrm>
          <a:prstGeom prst="rect">
            <a:avLst/>
          </a:prstGeom>
        </p:spPr>
        <p:txBody>
          <a:bodyPr vert="horz" wrap="square" lIns="99048" tIns="49524" rIns="99048" bIns="49524" numCol="1" anchor="b" anchorCtr="0" compatLnSpc="1"/>
          <a:lstStyle/>
          <a:p>
            <a:pPr lvl="0" algn="r" fontAlgn="base"/>
            <a:fld id="{9A0DB2DC-4C9A-4742-B13C-FB6460FD3503}" type="slidenum">
              <a:rPr lang="en-US" altLang="zh-CN" sz="1300" strike="noStrike" noProof="1" dirty="0">
                <a:latin typeface="Cambria" panose="02040503050406030204" pitchFamily="18" charset="0"/>
                <a:ea typeface="宋体" panose="02010600030101010101" pitchFamily="2" charset="-122"/>
                <a:cs typeface="+mn-cs"/>
              </a:rPr>
              <a:pPr lvl="0" algn="r" fontAlgn="base"/>
              <a:t>‹#›</a:t>
            </a:fld>
            <a:endParaRPr lang="en-US" altLang="zh-CN" sz="1300" strike="noStrike" noProof="1"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271408016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lang="zh-CN" sz="1200" kern="1200">
        <a:solidFill>
          <a:schemeClr val="tx1"/>
        </a:solidFill>
        <a:latin typeface="+mn-lt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lang="zh-CN" sz="1200" kern="1200">
        <a:solidFill>
          <a:schemeClr val="tx1"/>
        </a:solidFill>
        <a:latin typeface="+mn-lt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lang="zh-CN" sz="1200" kern="1200">
        <a:solidFill>
          <a:schemeClr val="tx1"/>
        </a:solidFill>
        <a:latin typeface="+mn-lt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lang="zh-CN" sz="1200" kern="1200">
        <a:solidFill>
          <a:schemeClr val="tx1"/>
        </a:solidFill>
        <a:latin typeface="+mn-lt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lang="zh-CN" sz="1200" kern="1200">
        <a:solidFill>
          <a:schemeClr val="tx1"/>
        </a:solidFill>
        <a:latin typeface="+mn-lt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lang="zh-CN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lang="zh-CN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lang="zh-CN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lang="zh-CN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066800" y="2606040"/>
            <a:ext cx="10058400" cy="2743200"/>
          </a:xfrm>
        </p:spPr>
        <p:txBody>
          <a:bodyPr lIns="36000" tIns="18000" rIns="36000" bIns="18000" anchor="ctr"/>
          <a:lstStyle>
            <a:lvl1pPr algn="ctr" latinLnBrk="0">
              <a:defRPr lang="zh-CN" sz="6500">
                <a:solidFill>
                  <a:schemeClr val="tx1"/>
                </a:solidFill>
                <a:effectLst>
                  <a:outerShdw blurRad="38100" dist="25400" dir="18900000" algn="bl" rotWithShape="0">
                    <a:schemeClr val="bg1">
                      <a:alpha val="80000"/>
                    </a:schemeClr>
                  </a:outerShdw>
                </a:effectLst>
              </a:defRPr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strike="noStrike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066800" y="5360437"/>
            <a:ext cx="10058400" cy="365760"/>
          </a:xfrm>
        </p:spPr>
        <p:txBody>
          <a:bodyPr>
            <a:normAutofit/>
          </a:bodyPr>
          <a:lstStyle>
            <a:lvl1pPr marL="0" indent="0" algn="l" latinLnBrk="0">
              <a:spcBef>
                <a:spcPts val="0"/>
              </a:spcBef>
              <a:buNone/>
              <a:defRPr lang="zh-CN" sz="2000" b="1" cap="all" baseline="0">
                <a:solidFill>
                  <a:schemeClr val="accent1"/>
                </a:solidFill>
                <a:effectLst/>
              </a:defRPr>
            </a:lvl1pPr>
            <a:lvl2pPr marL="457200" indent="0" algn="ctr" latinLnBrk="0">
              <a:buNone/>
              <a:defRPr lang="zh-CN" sz="2000"/>
            </a:lvl2pPr>
            <a:lvl3pPr marL="914400" indent="0" algn="ctr" latinLnBrk="0">
              <a:buNone/>
              <a:defRPr lang="zh-CN" sz="1800"/>
            </a:lvl3pPr>
            <a:lvl4pPr marL="1371600" indent="0" algn="ctr" latinLnBrk="0">
              <a:buNone/>
              <a:defRPr lang="zh-CN" sz="1600"/>
            </a:lvl4pPr>
            <a:lvl5pPr marL="1828800" indent="0" algn="ctr" latinLnBrk="0">
              <a:buNone/>
              <a:defRPr lang="zh-CN" sz="1600"/>
            </a:lvl5pPr>
            <a:lvl6pPr marL="2286000" indent="0" algn="ctr" latinLnBrk="0">
              <a:buNone/>
              <a:defRPr lang="zh-CN" sz="1600"/>
            </a:lvl6pPr>
            <a:lvl7pPr marL="2743200" indent="0" algn="ctr" latinLnBrk="0">
              <a:buNone/>
              <a:defRPr lang="zh-CN" sz="1600"/>
            </a:lvl7pPr>
            <a:lvl8pPr marL="3200400" indent="0" algn="ctr" latinLnBrk="0">
              <a:buNone/>
              <a:defRPr lang="zh-CN" sz="1600"/>
            </a:lvl8pPr>
            <a:lvl9pPr marL="3657600" indent="0" algn="ctr" latinLnBrk="0">
              <a:buNone/>
              <a:defRPr lang="zh-CN" sz="1600"/>
            </a:lvl9pPr>
          </a:lstStyle>
          <a:p>
            <a:pPr fontAlgn="base"/>
            <a:r>
              <a:rPr lang="zh-CN" altLang="en-US" strike="noStrike" noProof="1" smtClean="0"/>
              <a:t>单击此处编辑母版副标题样式</a:t>
            </a:r>
            <a:endParaRPr lang="zh-CN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556625" y="6419850"/>
            <a:ext cx="1350963" cy="238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algn="r" fontAlgn="base"/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1295400" y="6419850"/>
            <a:ext cx="5181600" cy="238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fontAlgn="base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10198100" y="6419850"/>
            <a:ext cx="698500" cy="238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/>
          <a:p>
            <a:pPr algn="r" fontAlgn="base"/>
            <a:fld id="{9A0DB2DC-4C9A-4742-B13C-FB6460FD3503}" type="slidenum">
              <a:rPr lang="en-US" altLang="zh-CN" strike="noStrike" noProof="1" dirty="0">
                <a:latin typeface="Cambria" panose="02040503050406030204" pitchFamily="18" charset="0"/>
                <a:ea typeface="宋体" panose="02010600030101010101" pitchFamily="2" charset="-122"/>
                <a:cs typeface="+mn-cs"/>
              </a:rPr>
              <a:pPr algn="r" fontAlgn="base"/>
              <a:t>‹#›</a:t>
            </a:fld>
            <a:endParaRPr lang="en-US" altLang="zh-CN" strike="noStrike" noProof="1">
              <a:ea typeface="宋体" panose="02010600030101010101" pitchFamily="2" charset="-122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  <a:p>
            <a:pPr lvl="1" fontAlgn="base"/>
            <a:r>
              <a:rPr lang="zh-CN" altLang="en-US" strike="noStrike" noProof="1" smtClean="0"/>
              <a:t>第二级</a:t>
            </a:r>
          </a:p>
          <a:p>
            <a:pPr lvl="2" fontAlgn="base"/>
            <a:r>
              <a:rPr lang="zh-CN" altLang="en-US" strike="noStrike" noProof="1" smtClean="0"/>
              <a:t>第三级</a:t>
            </a:r>
          </a:p>
          <a:p>
            <a:pPr lvl="3" fontAlgn="base"/>
            <a:r>
              <a:rPr lang="zh-CN" altLang="en-US" strike="noStrike" noProof="1" smtClean="0"/>
              <a:t>第四级</a:t>
            </a:r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strike="noStrike" noProof="1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2"/>
          </p:nvPr>
        </p:nvSpPr>
        <p:spPr>
          <a:xfrm>
            <a:off x="8556625" y="6419850"/>
            <a:ext cx="1350963" cy="238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algn="r" fontAlgn="base"/>
            <a:endParaRPr lang="zh-CN" altLang="zh-CN" strike="noStrike" noProof="1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3"/>
          </p:nvPr>
        </p:nvSpPr>
        <p:spPr>
          <a:xfrm>
            <a:off x="1295400" y="6419850"/>
            <a:ext cx="5181600" cy="238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fontAlgn="base"/>
            <a:endParaRPr lang="zh-CN" altLang="zh-CN" strike="noStrike" noProof="1"/>
          </a:p>
        </p:txBody>
      </p:sp>
      <p:sp>
        <p:nvSpPr>
          <p:cNvPr id="9" name="幻灯片编号占位符 5"/>
          <p:cNvSpPr>
            <a:spLocks noGrp="1"/>
          </p:cNvSpPr>
          <p:nvPr>
            <p:ph type="sldNum" sz="quarter" idx="4"/>
          </p:nvPr>
        </p:nvSpPr>
        <p:spPr>
          <a:xfrm>
            <a:off x="10198100" y="6419850"/>
            <a:ext cx="698500" cy="238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/>
          <a:p>
            <a:pPr algn="r" fontAlgn="base"/>
            <a:fld id="{9A0DB2DC-4C9A-4742-B13C-FB6460FD3503}" type="slidenum">
              <a:rPr lang="en-US" altLang="zh-CN" strike="noStrike" noProof="1" dirty="0">
                <a:latin typeface="Cambria" panose="02040503050406030204" pitchFamily="18" charset="0"/>
                <a:ea typeface="宋体" panose="02010600030101010101" pitchFamily="2" charset="-122"/>
                <a:cs typeface="+mn-cs"/>
              </a:rPr>
              <a:pPr algn="r" fontAlgn="base"/>
              <a:t>‹#›</a:t>
            </a:fld>
            <a:endParaRPr lang="en-US" altLang="zh-CN" strike="noStrike" noProof="1">
              <a:ea typeface="宋体" panose="02010600030101010101" pitchFamily="2" charset="-122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8139113" y="0"/>
            <a:ext cx="4052888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>
            <a:lvl1pPr marL="0" lvl="0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mbria" panose="02040503050406030204" pitchFamily="18" charset="0"/>
              </a:defRPr>
            </a:lvl1pPr>
            <a:lvl2pPr marL="457200" lvl="1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914400" lvl="2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371600" lvl="3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1828800" lvl="4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</a:lstStyle>
          <a:p>
            <a:pPr lvl="0" algn="ctr" fontAlgn="base"/>
            <a:endParaRPr lang="zh-CN" altLang="en-US" strike="noStrike" noProof="1">
              <a:solidFill>
                <a:srgbClr val="514A40"/>
              </a:solidFill>
              <a:latin typeface="Cambria" panose="02040503050406030204" pitchFamily="18" charset="0"/>
              <a:ea typeface="宋体" panose="02010600030101010101" pitchFamily="2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066800" y="1565829"/>
            <a:ext cx="5943600" cy="4114800"/>
          </a:xfrm>
        </p:spPr>
        <p:txBody>
          <a:bodyPr/>
          <a:lstStyle>
            <a:lvl1pPr latinLnBrk="0">
              <a:defRPr lang="zh-CN" sz="5400">
                <a:effectLst>
                  <a:outerShdw blurRad="38100" dist="25400" dir="18900000" algn="bl" rotWithShape="0">
                    <a:schemeClr val="bg1">
                      <a:alpha val="80000"/>
                    </a:schemeClr>
                  </a:outerShdw>
                </a:effectLst>
              </a:defRPr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066801" y="5682343"/>
            <a:ext cx="5943600" cy="410547"/>
          </a:xfrm>
        </p:spPr>
        <p:txBody>
          <a:bodyPr>
            <a:normAutofit/>
          </a:bodyPr>
          <a:lstStyle>
            <a:lvl1pPr marL="0" indent="0" latinLnBrk="0">
              <a:spcBef>
                <a:spcPts val="0"/>
              </a:spcBef>
              <a:buNone/>
              <a:defRPr lang="zh-CN" sz="2200" b="1" cap="all" baseline="0"/>
            </a:lvl1pPr>
            <a:lvl2pPr marL="457200" indent="0" latinLnBrk="0">
              <a:buNone/>
              <a:defRPr lang="zh-CN" sz="2000"/>
            </a:lvl2pPr>
            <a:lvl3pPr marL="914400" indent="0" latinLnBrk="0">
              <a:buNone/>
              <a:defRPr lang="zh-CN" sz="1800"/>
            </a:lvl3pPr>
            <a:lvl4pPr marL="1371600" indent="0" latinLnBrk="0">
              <a:buNone/>
              <a:defRPr lang="zh-CN" sz="1600"/>
            </a:lvl4pPr>
            <a:lvl5pPr marL="1828800" indent="0" latinLnBrk="0">
              <a:buNone/>
              <a:defRPr lang="zh-CN" sz="1600"/>
            </a:lvl5pPr>
            <a:lvl6pPr marL="2286000" indent="0" latinLnBrk="0">
              <a:buNone/>
              <a:defRPr lang="zh-CN" sz="1600"/>
            </a:lvl6pPr>
            <a:lvl7pPr marL="2743200" indent="0" latinLnBrk="0">
              <a:buNone/>
              <a:defRPr lang="zh-CN" sz="1600"/>
            </a:lvl7pPr>
            <a:lvl8pPr marL="3200400" indent="0" latinLnBrk="0">
              <a:buNone/>
              <a:defRPr lang="zh-CN" sz="1600"/>
            </a:lvl8pPr>
            <a:lvl9pPr marL="3657600" indent="0" latinLnBrk="0">
              <a:buNone/>
              <a:defRPr lang="zh-CN" sz="16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556625" y="6419850"/>
            <a:ext cx="1350963" cy="238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algn="r" fontAlgn="base"/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1295400" y="6419850"/>
            <a:ext cx="5181600" cy="238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fontAlgn="base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10198100" y="6419850"/>
            <a:ext cx="698500" cy="238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/>
          <a:p>
            <a:pPr algn="r" fontAlgn="base"/>
            <a:fld id="{9A0DB2DC-4C9A-4742-B13C-FB6460FD3503}" type="slidenum">
              <a:rPr lang="en-US" altLang="zh-CN" strike="noStrike" noProof="1" dirty="0">
                <a:latin typeface="Cambria" panose="02040503050406030204" pitchFamily="18" charset="0"/>
                <a:ea typeface="宋体" panose="02010600030101010101" pitchFamily="2" charset="-122"/>
                <a:cs typeface="+mn-cs"/>
              </a:rPr>
              <a:pPr algn="r" fontAlgn="base"/>
              <a:t>‹#›</a:t>
            </a:fld>
            <a:endParaRPr lang="en-US" altLang="zh-CN" strike="noStrike" noProof="1">
              <a:ea typeface="宋体" panose="02010600030101010101" pitchFamily="2" charset="-122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1295400" y="1825625"/>
            <a:ext cx="4724400" cy="4117975"/>
          </a:xfrm>
        </p:spPr>
        <p:txBody>
          <a:bodyPr>
            <a:normAutofit/>
          </a:bodyPr>
          <a:lstStyle>
            <a:lvl1pPr latinLnBrk="0">
              <a:defRPr lang="zh-CN" sz="2000"/>
            </a:lvl1pPr>
            <a:lvl2pPr latinLnBrk="0">
              <a:defRPr lang="zh-CN" sz="1800"/>
            </a:lvl2pPr>
            <a:lvl3pPr latinLnBrk="0">
              <a:defRPr lang="zh-CN" sz="1600"/>
            </a:lvl3pPr>
            <a:lvl4pPr latinLnBrk="0">
              <a:defRPr lang="zh-CN" sz="1400"/>
            </a:lvl4pPr>
            <a:lvl5pPr latinLnBrk="0">
              <a:defRPr lang="zh-CN" sz="1400"/>
            </a:lvl5pPr>
            <a:lvl6pPr latinLnBrk="0">
              <a:defRPr lang="zh-CN" sz="1800"/>
            </a:lvl6pPr>
            <a:lvl7pPr latinLnBrk="0">
              <a:defRPr lang="zh-CN" sz="1800"/>
            </a:lvl7pPr>
            <a:lvl8pPr latinLnBrk="0">
              <a:defRPr lang="zh-CN" sz="1800"/>
            </a:lvl8pPr>
            <a:lvl9pPr latinLnBrk="0">
              <a:defRPr lang="zh-CN" sz="18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  <a:p>
            <a:pPr lvl="1" fontAlgn="base"/>
            <a:r>
              <a:rPr lang="zh-CN" altLang="en-US" strike="noStrike" noProof="1" smtClean="0"/>
              <a:t>第二级</a:t>
            </a:r>
          </a:p>
          <a:p>
            <a:pPr lvl="2" fontAlgn="base"/>
            <a:r>
              <a:rPr lang="zh-CN" altLang="en-US" strike="noStrike" noProof="1" smtClean="0"/>
              <a:t>第三级</a:t>
            </a:r>
          </a:p>
          <a:p>
            <a:pPr lvl="3" fontAlgn="base"/>
            <a:r>
              <a:rPr lang="zh-CN" altLang="en-US" strike="noStrike" noProof="1" smtClean="0"/>
              <a:t>第四级</a:t>
            </a:r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199" y="1825625"/>
            <a:ext cx="4724400" cy="4117975"/>
          </a:xfrm>
        </p:spPr>
        <p:txBody>
          <a:bodyPr>
            <a:normAutofit/>
          </a:bodyPr>
          <a:lstStyle>
            <a:lvl1pPr latinLnBrk="0">
              <a:defRPr lang="zh-CN" sz="2000"/>
            </a:lvl1pPr>
            <a:lvl2pPr latinLnBrk="0">
              <a:defRPr lang="zh-CN" sz="1800"/>
            </a:lvl2pPr>
            <a:lvl3pPr latinLnBrk="0">
              <a:defRPr lang="zh-CN" sz="1600"/>
            </a:lvl3pPr>
            <a:lvl4pPr latinLnBrk="0">
              <a:defRPr lang="zh-CN" sz="1400"/>
            </a:lvl4pPr>
            <a:lvl5pPr latinLnBrk="0">
              <a:defRPr lang="zh-CN" sz="1400"/>
            </a:lvl5pPr>
            <a:lvl6pPr latinLnBrk="0">
              <a:defRPr lang="zh-CN" sz="1800"/>
            </a:lvl6pPr>
            <a:lvl7pPr latinLnBrk="0">
              <a:defRPr lang="zh-CN" sz="1800"/>
            </a:lvl7pPr>
            <a:lvl8pPr latinLnBrk="0">
              <a:defRPr lang="zh-CN" sz="1800"/>
            </a:lvl8pPr>
            <a:lvl9pPr latinLnBrk="0">
              <a:defRPr lang="zh-CN" sz="18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  <a:p>
            <a:pPr lvl="1" fontAlgn="base"/>
            <a:r>
              <a:rPr lang="zh-CN" altLang="en-US" strike="noStrike" noProof="1" smtClean="0"/>
              <a:t>第二级</a:t>
            </a:r>
          </a:p>
          <a:p>
            <a:pPr lvl="2" fontAlgn="base"/>
            <a:r>
              <a:rPr lang="zh-CN" altLang="en-US" strike="noStrike" noProof="1" smtClean="0"/>
              <a:t>第三级</a:t>
            </a:r>
          </a:p>
          <a:p>
            <a:pPr lvl="3" fontAlgn="base"/>
            <a:r>
              <a:rPr lang="zh-CN" altLang="en-US" strike="noStrike" noProof="1" smtClean="0"/>
              <a:t>第四级</a:t>
            </a:r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strike="noStrike" noProof="1"/>
          </a:p>
        </p:txBody>
      </p:sp>
      <p:sp>
        <p:nvSpPr>
          <p:cNvPr id="7" name="日期占位符 4"/>
          <p:cNvSpPr>
            <a:spLocks noGrp="1"/>
          </p:cNvSpPr>
          <p:nvPr>
            <p:ph type="dt" sz="half" idx="12"/>
          </p:nvPr>
        </p:nvSpPr>
        <p:spPr>
          <a:xfrm>
            <a:off x="8556625" y="6419850"/>
            <a:ext cx="1350963" cy="238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algn="r" fontAlgn="base"/>
            <a:endParaRPr lang="zh-CN" altLang="zh-CN" strike="noStrike" noProof="1"/>
          </a:p>
        </p:txBody>
      </p:sp>
      <p:sp>
        <p:nvSpPr>
          <p:cNvPr id="8" name="页脚占位符 5"/>
          <p:cNvSpPr>
            <a:spLocks noGrp="1"/>
          </p:cNvSpPr>
          <p:nvPr>
            <p:ph type="ftr" sz="quarter" idx="3"/>
          </p:nvPr>
        </p:nvSpPr>
        <p:spPr>
          <a:xfrm>
            <a:off x="1295400" y="6419850"/>
            <a:ext cx="5181600" cy="238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fontAlgn="base"/>
            <a:endParaRPr lang="zh-CN" altLang="zh-CN" strike="noStrike" noProof="1"/>
          </a:p>
        </p:txBody>
      </p:sp>
      <p:sp>
        <p:nvSpPr>
          <p:cNvPr id="9" name="幻灯片编号占位符 6"/>
          <p:cNvSpPr>
            <a:spLocks noGrp="1"/>
          </p:cNvSpPr>
          <p:nvPr>
            <p:ph type="sldNum" sz="quarter" idx="4"/>
          </p:nvPr>
        </p:nvSpPr>
        <p:spPr>
          <a:xfrm>
            <a:off x="10198100" y="6419850"/>
            <a:ext cx="698500" cy="238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/>
          <a:p>
            <a:pPr algn="r" fontAlgn="base"/>
            <a:fld id="{9A0DB2DC-4C9A-4742-B13C-FB6460FD3503}" type="slidenum">
              <a:rPr lang="en-US" altLang="zh-CN" strike="noStrike" noProof="1" dirty="0">
                <a:latin typeface="Cambria" panose="02040503050406030204" pitchFamily="18" charset="0"/>
                <a:ea typeface="宋体" panose="02010600030101010101" pitchFamily="2" charset="-122"/>
                <a:cs typeface="+mn-cs"/>
              </a:rPr>
              <a:pPr algn="r" fontAlgn="base"/>
              <a:t>‹#›</a:t>
            </a:fld>
            <a:endParaRPr lang="en-US" altLang="zh-CN" strike="noStrike" noProof="1">
              <a:ea typeface="宋体" panose="02010600030101010101" pitchFamily="2" charset="-122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295400" y="1828800"/>
            <a:ext cx="4727448" cy="641350"/>
          </a:xfrm>
        </p:spPr>
        <p:txBody>
          <a:bodyPr anchor="ctr">
            <a:normAutofit/>
          </a:bodyPr>
          <a:lstStyle>
            <a:lvl1pPr marL="0" indent="0" latinLnBrk="0">
              <a:spcBef>
                <a:spcPts val="0"/>
              </a:spcBef>
              <a:buNone/>
              <a:defRPr lang="zh-CN" sz="2000" b="1" cap="all" baseline="0"/>
            </a:lvl1pPr>
            <a:lvl2pPr marL="457200" indent="0" latinLnBrk="0">
              <a:buNone/>
              <a:defRPr lang="zh-CN" sz="2000" b="1"/>
            </a:lvl2pPr>
            <a:lvl3pPr marL="914400" indent="0" latinLnBrk="0">
              <a:buNone/>
              <a:defRPr lang="zh-CN" sz="1800" b="1"/>
            </a:lvl3pPr>
            <a:lvl4pPr marL="1371600" indent="0" latinLnBrk="0">
              <a:buNone/>
              <a:defRPr lang="zh-CN" sz="1600" b="1"/>
            </a:lvl4pPr>
            <a:lvl5pPr marL="1828800" indent="0" latinLnBrk="0">
              <a:buNone/>
              <a:defRPr lang="zh-CN" sz="1600" b="1"/>
            </a:lvl5pPr>
            <a:lvl6pPr marL="2286000" indent="0" latinLnBrk="0">
              <a:buNone/>
              <a:defRPr lang="zh-CN" sz="1600" b="1"/>
            </a:lvl6pPr>
            <a:lvl7pPr marL="2743200" indent="0" latinLnBrk="0">
              <a:buNone/>
              <a:defRPr lang="zh-CN" sz="1600" b="1"/>
            </a:lvl7pPr>
            <a:lvl8pPr marL="3200400" indent="0" latinLnBrk="0">
              <a:buNone/>
              <a:defRPr lang="zh-CN" sz="1600" b="1"/>
            </a:lvl8pPr>
            <a:lvl9pPr marL="3657600" indent="0" latinLnBrk="0">
              <a:buNone/>
              <a:defRPr lang="zh-CN" sz="1600" b="1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295400" y="2470151"/>
            <a:ext cx="4727448" cy="3473450"/>
          </a:xfrm>
        </p:spPr>
        <p:txBody>
          <a:bodyPr>
            <a:normAutofit/>
          </a:bodyPr>
          <a:lstStyle>
            <a:lvl1pPr latinLnBrk="0">
              <a:defRPr lang="zh-CN" sz="2000"/>
            </a:lvl1pPr>
            <a:lvl2pPr latinLnBrk="0">
              <a:defRPr lang="zh-CN" sz="1800"/>
            </a:lvl2pPr>
            <a:lvl3pPr latinLnBrk="0">
              <a:defRPr lang="zh-CN" sz="1600"/>
            </a:lvl3pPr>
            <a:lvl4pPr latinLnBrk="0">
              <a:defRPr lang="zh-CN" sz="1400"/>
            </a:lvl4pPr>
            <a:lvl5pPr latinLnBrk="0">
              <a:defRPr lang="zh-CN" sz="1400"/>
            </a:lvl5pPr>
            <a:lvl6pPr latinLnBrk="0">
              <a:defRPr lang="zh-CN" sz="1600"/>
            </a:lvl6pPr>
            <a:lvl7pPr latinLnBrk="0">
              <a:defRPr lang="zh-CN" sz="1600"/>
            </a:lvl7pPr>
            <a:lvl8pPr latinLnBrk="0">
              <a:defRPr lang="zh-CN" sz="1600"/>
            </a:lvl8pPr>
            <a:lvl9pPr latinLnBrk="0">
              <a:defRPr lang="zh-CN" sz="16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  <a:p>
            <a:pPr lvl="1" fontAlgn="base"/>
            <a:r>
              <a:rPr lang="zh-CN" altLang="en-US" strike="noStrike" noProof="1" smtClean="0"/>
              <a:t>第二级</a:t>
            </a:r>
          </a:p>
          <a:p>
            <a:pPr lvl="2" fontAlgn="base"/>
            <a:r>
              <a:rPr lang="zh-CN" altLang="en-US" strike="noStrike" noProof="1" smtClean="0"/>
              <a:t>第三级</a:t>
            </a:r>
          </a:p>
          <a:p>
            <a:pPr lvl="3" fontAlgn="base"/>
            <a:r>
              <a:rPr lang="zh-CN" altLang="en-US" strike="noStrike" noProof="1" smtClean="0"/>
              <a:t>第四级</a:t>
            </a:r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strike="noStrike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67628" y="1828800"/>
            <a:ext cx="4727448" cy="641350"/>
          </a:xfrm>
        </p:spPr>
        <p:txBody>
          <a:bodyPr anchor="ctr">
            <a:normAutofit/>
          </a:bodyPr>
          <a:lstStyle>
            <a:lvl1pPr marL="0" indent="0" latinLnBrk="0">
              <a:spcBef>
                <a:spcPts val="0"/>
              </a:spcBef>
              <a:buNone/>
              <a:defRPr lang="zh-CN" sz="2000" b="1" cap="all" baseline="0"/>
            </a:lvl1pPr>
            <a:lvl2pPr marL="457200" indent="0" latinLnBrk="0">
              <a:buNone/>
              <a:defRPr lang="zh-CN" sz="2000" b="1"/>
            </a:lvl2pPr>
            <a:lvl3pPr marL="914400" indent="0" latinLnBrk="0">
              <a:buNone/>
              <a:defRPr lang="zh-CN" sz="1800" b="1"/>
            </a:lvl3pPr>
            <a:lvl4pPr marL="1371600" indent="0" latinLnBrk="0">
              <a:buNone/>
              <a:defRPr lang="zh-CN" sz="1600" b="1"/>
            </a:lvl4pPr>
            <a:lvl5pPr marL="1828800" indent="0" latinLnBrk="0">
              <a:buNone/>
              <a:defRPr lang="zh-CN" sz="1600" b="1"/>
            </a:lvl5pPr>
            <a:lvl6pPr marL="2286000" indent="0" latinLnBrk="0">
              <a:buNone/>
              <a:defRPr lang="zh-CN" sz="1600" b="1"/>
            </a:lvl6pPr>
            <a:lvl7pPr marL="2743200" indent="0" latinLnBrk="0">
              <a:buNone/>
              <a:defRPr lang="zh-CN" sz="1600" b="1"/>
            </a:lvl7pPr>
            <a:lvl8pPr marL="3200400" indent="0" latinLnBrk="0">
              <a:buNone/>
              <a:defRPr lang="zh-CN" sz="1600" b="1"/>
            </a:lvl8pPr>
            <a:lvl9pPr marL="3657600" indent="0" latinLnBrk="0">
              <a:buNone/>
              <a:defRPr lang="zh-CN" sz="1600" b="1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69152" y="2470151"/>
            <a:ext cx="4727448" cy="3473450"/>
          </a:xfrm>
        </p:spPr>
        <p:txBody>
          <a:bodyPr>
            <a:normAutofit/>
          </a:bodyPr>
          <a:lstStyle>
            <a:lvl1pPr latinLnBrk="0">
              <a:defRPr lang="zh-CN" sz="2000"/>
            </a:lvl1pPr>
            <a:lvl2pPr latinLnBrk="0">
              <a:defRPr lang="zh-CN" sz="1800"/>
            </a:lvl2pPr>
            <a:lvl3pPr latinLnBrk="0">
              <a:defRPr lang="zh-CN" sz="1600"/>
            </a:lvl3pPr>
            <a:lvl4pPr latinLnBrk="0">
              <a:defRPr lang="zh-CN" sz="1400"/>
            </a:lvl4pPr>
            <a:lvl5pPr latinLnBrk="0">
              <a:defRPr lang="zh-CN" sz="1400"/>
            </a:lvl5pPr>
            <a:lvl6pPr latinLnBrk="0">
              <a:defRPr lang="zh-CN" sz="1600"/>
            </a:lvl6pPr>
            <a:lvl7pPr latinLnBrk="0">
              <a:defRPr lang="zh-CN" sz="1600"/>
            </a:lvl7pPr>
            <a:lvl8pPr latinLnBrk="0">
              <a:defRPr lang="zh-CN" sz="1600"/>
            </a:lvl8pPr>
            <a:lvl9pPr latinLnBrk="0">
              <a:defRPr lang="zh-CN" sz="16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  <a:p>
            <a:pPr lvl="1" fontAlgn="base"/>
            <a:r>
              <a:rPr lang="zh-CN" altLang="en-US" strike="noStrike" noProof="1" smtClean="0"/>
              <a:t>第二级</a:t>
            </a:r>
          </a:p>
          <a:p>
            <a:pPr lvl="2" fontAlgn="base"/>
            <a:r>
              <a:rPr lang="zh-CN" altLang="en-US" strike="noStrike" noProof="1" smtClean="0"/>
              <a:t>第三级</a:t>
            </a:r>
          </a:p>
          <a:p>
            <a:pPr lvl="3" fontAlgn="base"/>
            <a:r>
              <a:rPr lang="zh-CN" altLang="en-US" strike="noStrike" noProof="1" smtClean="0"/>
              <a:t>第四级</a:t>
            </a:r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strike="noStrike" noProof="1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2"/>
          </p:nvPr>
        </p:nvSpPr>
        <p:spPr>
          <a:xfrm>
            <a:off x="8556625" y="6419850"/>
            <a:ext cx="1350963" cy="238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algn="r" fontAlgn="base"/>
            <a:endParaRPr lang="zh-CN" altLang="zh-CN" strike="noStrike" noProof="1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3"/>
          </p:nvPr>
        </p:nvSpPr>
        <p:spPr>
          <a:xfrm>
            <a:off x="1295400" y="6419850"/>
            <a:ext cx="5181600" cy="238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fontAlgn="base"/>
            <a:endParaRPr lang="zh-CN" altLang="zh-CN" strike="noStrike" noProof="1"/>
          </a:p>
        </p:txBody>
      </p:sp>
      <p:sp>
        <p:nvSpPr>
          <p:cNvPr id="9" name="幻灯片编号占位符 8"/>
          <p:cNvSpPr>
            <a:spLocks noGrp="1"/>
          </p:cNvSpPr>
          <p:nvPr>
            <p:ph type="sldNum" sz="quarter" idx="14"/>
          </p:nvPr>
        </p:nvSpPr>
        <p:spPr>
          <a:xfrm>
            <a:off x="10198100" y="6419850"/>
            <a:ext cx="698500" cy="238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/>
          <a:p>
            <a:pPr algn="r" fontAlgn="base"/>
            <a:fld id="{9A0DB2DC-4C9A-4742-B13C-FB6460FD3503}" type="slidenum">
              <a:rPr lang="en-US" altLang="zh-CN" strike="noStrike" noProof="1" dirty="0">
                <a:latin typeface="Cambria" panose="02040503050406030204" pitchFamily="18" charset="0"/>
                <a:ea typeface="宋体" panose="02010600030101010101" pitchFamily="2" charset="-122"/>
                <a:cs typeface="+mn-cs"/>
              </a:rPr>
              <a:pPr algn="r" fontAlgn="base"/>
              <a:t>‹#›</a:t>
            </a:fld>
            <a:endParaRPr lang="en-US" altLang="zh-CN" strike="noStrike" noProof="1">
              <a:ea typeface="宋体" panose="02010600030101010101" pitchFamily="2" charset="-122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strike="noStrike" noProof="1"/>
          </a:p>
        </p:txBody>
      </p:sp>
      <p:sp>
        <p:nvSpPr>
          <p:cNvPr id="7" name="日期占位符 2"/>
          <p:cNvSpPr>
            <a:spLocks noGrp="1"/>
          </p:cNvSpPr>
          <p:nvPr>
            <p:ph type="dt" sz="half" idx="2"/>
          </p:nvPr>
        </p:nvSpPr>
        <p:spPr>
          <a:xfrm>
            <a:off x="8556625" y="6419850"/>
            <a:ext cx="1350963" cy="238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algn="r" fontAlgn="base"/>
            <a:endParaRPr lang="zh-CN" altLang="zh-CN" strike="noStrike" noProof="1"/>
          </a:p>
        </p:txBody>
      </p:sp>
      <p:sp>
        <p:nvSpPr>
          <p:cNvPr id="8" name="页脚占位符 3"/>
          <p:cNvSpPr>
            <a:spLocks noGrp="1"/>
          </p:cNvSpPr>
          <p:nvPr>
            <p:ph type="ftr" sz="quarter" idx="3"/>
          </p:nvPr>
        </p:nvSpPr>
        <p:spPr>
          <a:xfrm>
            <a:off x="1295400" y="6419850"/>
            <a:ext cx="5181600" cy="238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fontAlgn="base"/>
            <a:endParaRPr lang="zh-CN" altLang="zh-CN" strike="noStrike" noProof="1"/>
          </a:p>
        </p:txBody>
      </p:sp>
      <p:sp>
        <p:nvSpPr>
          <p:cNvPr id="9" name="幻灯片编号占位符 4"/>
          <p:cNvSpPr>
            <a:spLocks noGrp="1"/>
          </p:cNvSpPr>
          <p:nvPr>
            <p:ph type="sldNum" sz="quarter" idx="4"/>
          </p:nvPr>
        </p:nvSpPr>
        <p:spPr>
          <a:xfrm>
            <a:off x="10198100" y="6419850"/>
            <a:ext cx="698500" cy="238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/>
          <a:p>
            <a:pPr algn="r" fontAlgn="base"/>
            <a:fld id="{9A0DB2DC-4C9A-4742-B13C-FB6460FD3503}" type="slidenum">
              <a:rPr lang="en-US" altLang="zh-CN" strike="noStrike" noProof="1" dirty="0">
                <a:latin typeface="Cambria" panose="02040503050406030204" pitchFamily="18" charset="0"/>
                <a:ea typeface="宋体" panose="02010600030101010101" pitchFamily="2" charset="-122"/>
                <a:cs typeface="+mn-cs"/>
              </a:rPr>
              <a:pPr algn="r" fontAlgn="base"/>
              <a:t>‹#›</a:t>
            </a:fld>
            <a:endParaRPr lang="en-US" altLang="zh-CN" strike="noStrike" noProof="1">
              <a:ea typeface="宋体" panose="02010600030101010101" pitchFamily="2" charset="-122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日期占位符 1"/>
          <p:cNvSpPr>
            <a:spLocks noGrp="1"/>
          </p:cNvSpPr>
          <p:nvPr>
            <p:ph type="dt" sz="half" idx="2"/>
          </p:nvPr>
        </p:nvSpPr>
        <p:spPr>
          <a:xfrm>
            <a:off x="8556625" y="6419850"/>
            <a:ext cx="1350963" cy="238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algn="r" fontAlgn="base"/>
            <a:endParaRPr lang="zh-CN" altLang="zh-CN" strike="noStrike" noProof="1"/>
          </a:p>
        </p:txBody>
      </p:sp>
      <p:sp>
        <p:nvSpPr>
          <p:cNvPr id="8" name="页脚占位符 2"/>
          <p:cNvSpPr>
            <a:spLocks noGrp="1"/>
          </p:cNvSpPr>
          <p:nvPr>
            <p:ph type="ftr" sz="quarter" idx="3"/>
          </p:nvPr>
        </p:nvSpPr>
        <p:spPr>
          <a:xfrm>
            <a:off x="1295400" y="6419850"/>
            <a:ext cx="5181600" cy="238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fontAlgn="base"/>
            <a:endParaRPr lang="zh-CN" altLang="zh-CN" strike="noStrike" noProof="1"/>
          </a:p>
        </p:txBody>
      </p:sp>
      <p:sp>
        <p:nvSpPr>
          <p:cNvPr id="9" name="幻灯片编号占位符 3"/>
          <p:cNvSpPr>
            <a:spLocks noGrp="1"/>
          </p:cNvSpPr>
          <p:nvPr>
            <p:ph type="sldNum" sz="quarter" idx="4"/>
          </p:nvPr>
        </p:nvSpPr>
        <p:spPr>
          <a:xfrm>
            <a:off x="10198100" y="6419850"/>
            <a:ext cx="698500" cy="238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/>
          <a:p>
            <a:pPr algn="r" fontAlgn="base"/>
            <a:fld id="{9A0DB2DC-4C9A-4742-B13C-FB6460FD3503}" type="slidenum">
              <a:rPr lang="en-US" altLang="zh-CN" strike="noStrike" noProof="1" dirty="0">
                <a:latin typeface="Cambria" panose="02040503050406030204" pitchFamily="18" charset="0"/>
                <a:ea typeface="宋体" panose="02010600030101010101" pitchFamily="2" charset="-122"/>
                <a:cs typeface="+mn-cs"/>
              </a:rPr>
              <a:pPr algn="r" fontAlgn="base"/>
              <a:t>‹#›</a:t>
            </a:fld>
            <a:endParaRPr lang="en-US" altLang="zh-CN" strike="noStrike" noProof="1">
              <a:ea typeface="宋体" panose="02010600030101010101" pitchFamily="2" charset="-122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题注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7615238" y="0"/>
            <a:ext cx="4576763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>
            <a:lvl1pPr marL="0" lvl="0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mbria" panose="02040503050406030204" pitchFamily="18" charset="0"/>
              </a:defRPr>
            </a:lvl1pPr>
            <a:lvl2pPr marL="457200" lvl="1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914400" lvl="2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371600" lvl="3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1828800" lvl="4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</a:lstStyle>
          <a:p>
            <a:pPr lvl="0" algn="ctr" fontAlgn="base"/>
            <a:endParaRPr lang="zh-CN" altLang="en-US" strike="noStrike" noProof="1">
              <a:solidFill>
                <a:srgbClr val="514A40"/>
              </a:solidFill>
              <a:latin typeface="Cambria" panose="02040503050406030204" pitchFamily="18" charset="0"/>
              <a:ea typeface="宋体" panose="02010600030101010101" pitchFamily="2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229601" y="2514600"/>
            <a:ext cx="3474720" cy="1600200"/>
          </a:xfrm>
        </p:spPr>
        <p:txBody>
          <a:bodyPr/>
          <a:lstStyle>
            <a:lvl1pPr latinLnBrk="0">
              <a:defRPr lang="zh-CN" sz="32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790302" y="685800"/>
            <a:ext cx="6126480" cy="5486400"/>
          </a:xfrm>
        </p:spPr>
        <p:txBody>
          <a:bodyPr>
            <a:normAutofit/>
          </a:bodyPr>
          <a:lstStyle>
            <a:lvl1pPr latinLnBrk="0">
              <a:defRPr lang="zh-CN" sz="2000"/>
            </a:lvl1pPr>
            <a:lvl2pPr latinLnBrk="0">
              <a:defRPr lang="zh-CN" sz="1800"/>
            </a:lvl2pPr>
            <a:lvl3pPr latinLnBrk="0">
              <a:defRPr lang="zh-CN" sz="1600"/>
            </a:lvl3pPr>
            <a:lvl4pPr latinLnBrk="0">
              <a:defRPr lang="zh-CN" sz="1400"/>
            </a:lvl4pPr>
            <a:lvl5pPr latinLnBrk="0">
              <a:defRPr lang="zh-CN" sz="1400"/>
            </a:lvl5pPr>
            <a:lvl6pPr latinLnBrk="0">
              <a:defRPr lang="zh-CN" sz="2000"/>
            </a:lvl6pPr>
            <a:lvl7pPr latinLnBrk="0">
              <a:defRPr lang="zh-CN" sz="2000"/>
            </a:lvl7pPr>
            <a:lvl8pPr latinLnBrk="0">
              <a:defRPr lang="zh-CN" sz="2000"/>
            </a:lvl8pPr>
            <a:lvl9pPr latinLnBrk="0">
              <a:defRPr lang="zh-CN" sz="20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  <a:p>
            <a:pPr lvl="1" fontAlgn="base"/>
            <a:r>
              <a:rPr lang="zh-CN" altLang="en-US" strike="noStrike" noProof="1" smtClean="0"/>
              <a:t>第二级</a:t>
            </a:r>
          </a:p>
          <a:p>
            <a:pPr lvl="2" fontAlgn="base"/>
            <a:r>
              <a:rPr lang="zh-CN" altLang="en-US" strike="noStrike" noProof="1" smtClean="0"/>
              <a:t>第三级</a:t>
            </a:r>
          </a:p>
          <a:p>
            <a:pPr lvl="3" fontAlgn="base"/>
            <a:r>
              <a:rPr lang="zh-CN" altLang="en-US" strike="noStrike" noProof="1" smtClean="0"/>
              <a:t>第四级</a:t>
            </a:r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229600" y="4343400"/>
            <a:ext cx="3474720" cy="1188720"/>
          </a:xfrm>
        </p:spPr>
        <p:txBody>
          <a:bodyPr>
            <a:normAutofit/>
          </a:bodyPr>
          <a:lstStyle>
            <a:lvl1pPr marL="0" indent="0" latinLnBrk="0">
              <a:spcBef>
                <a:spcPts val="800"/>
              </a:spcBef>
              <a:buNone/>
              <a:defRPr lang="zh-CN" sz="1800"/>
            </a:lvl1pPr>
            <a:lvl2pPr marL="457200" indent="0" latinLnBrk="0">
              <a:buNone/>
              <a:defRPr lang="zh-CN" sz="1400"/>
            </a:lvl2pPr>
            <a:lvl3pPr marL="914400" indent="0" latinLnBrk="0">
              <a:buNone/>
              <a:defRPr lang="zh-CN" sz="1200"/>
            </a:lvl3pPr>
            <a:lvl4pPr marL="1371600" indent="0" latinLnBrk="0">
              <a:buNone/>
              <a:defRPr lang="zh-CN" sz="1000"/>
            </a:lvl4pPr>
            <a:lvl5pPr marL="1828800" indent="0" latinLnBrk="0">
              <a:buNone/>
              <a:defRPr lang="zh-CN" sz="1000"/>
            </a:lvl5pPr>
            <a:lvl6pPr marL="2286000" indent="0" latinLnBrk="0">
              <a:buNone/>
              <a:defRPr lang="zh-CN" sz="1000"/>
            </a:lvl6pPr>
            <a:lvl7pPr marL="2743200" indent="0" latinLnBrk="0">
              <a:buNone/>
              <a:defRPr lang="zh-CN" sz="1000"/>
            </a:lvl7pPr>
            <a:lvl8pPr marL="3200400" indent="0" latinLnBrk="0">
              <a:buNone/>
              <a:defRPr lang="zh-CN" sz="1000"/>
            </a:lvl8pPr>
            <a:lvl9pPr marL="3657600" indent="0" latinLnBrk="0">
              <a:buNone/>
              <a:defRPr lang="zh-CN" sz="10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</p:txBody>
      </p:sp>
      <p:sp>
        <p:nvSpPr>
          <p:cNvPr id="8" name="日期占位符 4"/>
          <p:cNvSpPr>
            <a:spLocks noGrp="1"/>
          </p:cNvSpPr>
          <p:nvPr>
            <p:ph type="dt" sz="half" idx="12"/>
          </p:nvPr>
        </p:nvSpPr>
        <p:spPr>
          <a:xfrm>
            <a:off x="8556625" y="6419850"/>
            <a:ext cx="1350963" cy="238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algn="r" fontAlgn="base"/>
            <a:endParaRPr lang="zh-CN" altLang="zh-CN" strike="noStrike" noProof="1"/>
          </a:p>
        </p:txBody>
      </p:sp>
      <p:sp>
        <p:nvSpPr>
          <p:cNvPr id="9" name="页脚占位符 5"/>
          <p:cNvSpPr>
            <a:spLocks noGrp="1"/>
          </p:cNvSpPr>
          <p:nvPr>
            <p:ph type="ftr" sz="quarter" idx="3"/>
          </p:nvPr>
        </p:nvSpPr>
        <p:spPr>
          <a:xfrm>
            <a:off x="1295400" y="6419850"/>
            <a:ext cx="5181600" cy="238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fontAlgn="base"/>
            <a:endParaRPr lang="zh-CN" altLang="zh-CN" strike="noStrike" noProof="1"/>
          </a:p>
        </p:txBody>
      </p:sp>
      <p:sp>
        <p:nvSpPr>
          <p:cNvPr id="10" name="幻灯片编号占位符 6"/>
          <p:cNvSpPr>
            <a:spLocks noGrp="1"/>
          </p:cNvSpPr>
          <p:nvPr>
            <p:ph type="sldNum" sz="quarter" idx="4"/>
          </p:nvPr>
        </p:nvSpPr>
        <p:spPr>
          <a:xfrm>
            <a:off x="10198100" y="6419850"/>
            <a:ext cx="698500" cy="238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/>
          <a:p>
            <a:pPr algn="r" fontAlgn="base"/>
            <a:fld id="{9A0DB2DC-4C9A-4742-B13C-FB6460FD3503}" type="slidenum">
              <a:rPr lang="en-US" altLang="zh-CN" strike="noStrike" noProof="1" dirty="0">
                <a:latin typeface="Cambria" panose="02040503050406030204" pitchFamily="18" charset="0"/>
                <a:ea typeface="宋体" panose="02010600030101010101" pitchFamily="2" charset="-122"/>
                <a:cs typeface="+mn-cs"/>
              </a:rPr>
              <a:pPr algn="r" fontAlgn="base"/>
              <a:t>‹#›</a:t>
            </a:fld>
            <a:endParaRPr lang="en-US" altLang="zh-CN" strike="noStrike" noProof="1">
              <a:ea typeface="宋体" panose="02010600030101010101" pitchFamily="2" charset="-122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题注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0"/>
            <a:ext cx="3162300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>
            <a:lvl1pPr marL="0" lvl="0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mbria" panose="02040503050406030204" pitchFamily="18" charset="0"/>
              </a:defRPr>
            </a:lvl1pPr>
            <a:lvl2pPr marL="457200" lvl="1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914400" lvl="2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371600" lvl="3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1828800" lvl="4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</a:lstStyle>
          <a:p>
            <a:pPr lvl="0" algn="ctr" fontAlgn="base"/>
            <a:endParaRPr lang="zh-CN" altLang="en-US" strike="noStrike" noProof="1">
              <a:solidFill>
                <a:srgbClr val="514A40"/>
              </a:solidFill>
              <a:latin typeface="Cambria" panose="02040503050406030204" pitchFamily="18" charset="0"/>
              <a:ea typeface="宋体" panose="02010600030101010101" pitchFamily="2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229600" y="2514600"/>
            <a:ext cx="3474720" cy="1600200"/>
          </a:xfrm>
        </p:spPr>
        <p:txBody>
          <a:bodyPr/>
          <a:lstStyle>
            <a:lvl1pPr latinLnBrk="0">
              <a:defRPr lang="zh-CN" sz="32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strike="noStrike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0" y="1325880"/>
            <a:ext cx="6858000" cy="4206240"/>
          </a:xfrm>
          <a:solidFill>
            <a:schemeClr val="bg2"/>
          </a:solidFill>
          <a:effectLst>
            <a:outerShdw blurRad="63500" sx="101000" sy="101000" algn="ctr" rotWithShape="0">
              <a:prstClr val="black">
                <a:alpha val="15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normAutofit/>
          </a:bodyPr>
          <a:lstStyle>
            <a:lvl1pPr marL="0" indent="0" algn="ctr" latinLnBrk="0">
              <a:buNone/>
              <a:defRPr lang="zh-CN" sz="2400"/>
            </a:lvl1pPr>
            <a:lvl2pPr marL="457200" indent="0" latinLnBrk="0">
              <a:buNone/>
              <a:defRPr lang="zh-CN" sz="2800"/>
            </a:lvl2pPr>
            <a:lvl3pPr marL="914400" indent="0" latinLnBrk="0">
              <a:buNone/>
              <a:defRPr lang="zh-CN" sz="2400"/>
            </a:lvl3pPr>
            <a:lvl4pPr marL="1371600" indent="0" latinLnBrk="0">
              <a:buNone/>
              <a:defRPr lang="zh-CN" sz="2000"/>
            </a:lvl4pPr>
            <a:lvl5pPr marL="1828800" indent="0" latinLnBrk="0">
              <a:buNone/>
              <a:defRPr lang="zh-CN" sz="2000"/>
            </a:lvl5pPr>
            <a:lvl6pPr marL="2286000" indent="0" latinLnBrk="0">
              <a:buNone/>
              <a:defRPr lang="zh-CN" sz="2000"/>
            </a:lvl6pPr>
            <a:lvl7pPr marL="2743200" indent="0" latinLnBrk="0">
              <a:buNone/>
              <a:defRPr lang="zh-CN" sz="2000"/>
            </a:lvl7pPr>
            <a:lvl8pPr marL="3200400" indent="0" latinLnBrk="0">
              <a:buNone/>
              <a:defRPr lang="zh-CN" sz="2000"/>
            </a:lvl8pPr>
            <a:lvl9pPr marL="3657600" indent="0" latinLnBrk="0">
              <a:buNone/>
              <a:defRPr lang="zh-CN" sz="2000"/>
            </a:lvl9pPr>
          </a:lstStyle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Microsoft YaHei UI" pitchFamily="34" charset="-122"/>
                <a:cs typeface="+mn-cs"/>
              </a:rPr>
              <a:t>单击图标添加图片</a:t>
            </a:r>
            <a:endParaRPr kumimoji="0" lang="zh-CN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Microsoft YaHei UI" pitchFamily="34" charset="-122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229600" y="4343400"/>
            <a:ext cx="3474720" cy="1188720"/>
          </a:xfrm>
        </p:spPr>
        <p:txBody>
          <a:bodyPr>
            <a:normAutofit/>
          </a:bodyPr>
          <a:lstStyle>
            <a:lvl1pPr marL="0" indent="0" latinLnBrk="0">
              <a:spcBef>
                <a:spcPts val="800"/>
              </a:spcBef>
              <a:buNone/>
              <a:defRPr lang="zh-CN" sz="1800"/>
            </a:lvl1pPr>
            <a:lvl2pPr marL="457200" indent="0" latinLnBrk="0">
              <a:buNone/>
              <a:defRPr lang="zh-CN" sz="1400"/>
            </a:lvl2pPr>
            <a:lvl3pPr marL="914400" indent="0" latinLnBrk="0">
              <a:buNone/>
              <a:defRPr lang="zh-CN" sz="1200"/>
            </a:lvl3pPr>
            <a:lvl4pPr marL="1371600" indent="0" latinLnBrk="0">
              <a:buNone/>
              <a:defRPr lang="zh-CN" sz="1000"/>
            </a:lvl4pPr>
            <a:lvl5pPr marL="1828800" indent="0" latinLnBrk="0">
              <a:buNone/>
              <a:defRPr lang="zh-CN" sz="1000"/>
            </a:lvl5pPr>
            <a:lvl6pPr marL="2286000" indent="0" latinLnBrk="0">
              <a:buNone/>
              <a:defRPr lang="zh-CN" sz="1000"/>
            </a:lvl6pPr>
            <a:lvl7pPr marL="2743200" indent="0" latinLnBrk="0">
              <a:buNone/>
              <a:defRPr lang="zh-CN" sz="1000"/>
            </a:lvl7pPr>
            <a:lvl8pPr marL="3200400" indent="0" latinLnBrk="0">
              <a:buNone/>
              <a:defRPr lang="zh-CN" sz="1000"/>
            </a:lvl8pPr>
            <a:lvl9pPr marL="3657600" indent="0" latinLnBrk="0">
              <a:buNone/>
              <a:defRPr lang="zh-CN" sz="10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</p:txBody>
      </p:sp>
      <p:sp>
        <p:nvSpPr>
          <p:cNvPr id="8" name="日期占位符 4"/>
          <p:cNvSpPr>
            <a:spLocks noGrp="1"/>
          </p:cNvSpPr>
          <p:nvPr>
            <p:ph type="dt" sz="half" idx="12"/>
          </p:nvPr>
        </p:nvSpPr>
        <p:spPr>
          <a:xfrm>
            <a:off x="8556625" y="6419850"/>
            <a:ext cx="1350963" cy="238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algn="r" fontAlgn="base"/>
            <a:endParaRPr lang="zh-CN" altLang="zh-CN" strike="noStrike" noProof="1"/>
          </a:p>
        </p:txBody>
      </p:sp>
      <p:sp>
        <p:nvSpPr>
          <p:cNvPr id="9" name="页脚占位符 5"/>
          <p:cNvSpPr>
            <a:spLocks noGrp="1"/>
          </p:cNvSpPr>
          <p:nvPr>
            <p:ph type="ftr" sz="quarter" idx="3"/>
          </p:nvPr>
        </p:nvSpPr>
        <p:spPr>
          <a:xfrm>
            <a:off x="1295400" y="6419850"/>
            <a:ext cx="5181600" cy="238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fontAlgn="base"/>
            <a:endParaRPr lang="zh-CN" altLang="zh-CN" strike="noStrike" noProof="1"/>
          </a:p>
        </p:txBody>
      </p:sp>
      <p:sp>
        <p:nvSpPr>
          <p:cNvPr id="10" name="幻灯片编号占位符 6"/>
          <p:cNvSpPr>
            <a:spLocks noGrp="1"/>
          </p:cNvSpPr>
          <p:nvPr>
            <p:ph type="sldNum" sz="quarter" idx="4"/>
          </p:nvPr>
        </p:nvSpPr>
        <p:spPr>
          <a:xfrm>
            <a:off x="10198100" y="6419850"/>
            <a:ext cx="698500" cy="238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/>
          <a:p>
            <a:pPr algn="r" fontAlgn="base"/>
            <a:fld id="{9A0DB2DC-4C9A-4742-B13C-FB6460FD3503}" type="slidenum">
              <a:rPr lang="en-US" altLang="zh-CN" strike="noStrike" noProof="1" dirty="0">
                <a:latin typeface="Cambria" panose="02040503050406030204" pitchFamily="18" charset="0"/>
                <a:ea typeface="宋体" panose="02010600030101010101" pitchFamily="2" charset="-122"/>
                <a:cs typeface="+mn-cs"/>
              </a:rPr>
              <a:pPr algn="r" fontAlgn="base"/>
              <a:t>‹#›</a:t>
            </a:fld>
            <a:endParaRPr lang="en-US" altLang="zh-CN" strike="noStrike" noProof="1">
              <a:ea typeface="宋体" panose="02010600030101010101" pitchFamily="2" charset="-122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  <a:p>
            <a:pPr lvl="1" fontAlgn="base"/>
            <a:r>
              <a:rPr lang="zh-CN" altLang="en-US" strike="noStrike" noProof="1" smtClean="0"/>
              <a:t>第二级</a:t>
            </a:r>
          </a:p>
          <a:p>
            <a:pPr lvl="2" fontAlgn="base"/>
            <a:r>
              <a:rPr lang="zh-CN" altLang="en-US" strike="noStrike" noProof="1" smtClean="0"/>
              <a:t>第三级</a:t>
            </a:r>
          </a:p>
          <a:p>
            <a:pPr lvl="3" fontAlgn="base"/>
            <a:r>
              <a:rPr lang="zh-CN" altLang="en-US" strike="noStrike" noProof="1" smtClean="0"/>
              <a:t>第四级</a:t>
            </a:r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strike="noStrike" noProof="1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2"/>
          </p:nvPr>
        </p:nvSpPr>
        <p:spPr>
          <a:xfrm>
            <a:off x="8556625" y="6419850"/>
            <a:ext cx="1350963" cy="238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algn="r" fontAlgn="base"/>
            <a:endParaRPr lang="zh-CN" altLang="zh-CN" strike="noStrike" noProof="1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3"/>
          </p:nvPr>
        </p:nvSpPr>
        <p:spPr>
          <a:xfrm>
            <a:off x="1295400" y="6419850"/>
            <a:ext cx="5181600" cy="238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fontAlgn="base"/>
            <a:endParaRPr lang="zh-CN" altLang="zh-CN" strike="noStrike" noProof="1"/>
          </a:p>
        </p:txBody>
      </p:sp>
      <p:sp>
        <p:nvSpPr>
          <p:cNvPr id="9" name="幻灯片编号占位符 5"/>
          <p:cNvSpPr>
            <a:spLocks noGrp="1"/>
          </p:cNvSpPr>
          <p:nvPr>
            <p:ph type="sldNum" sz="quarter" idx="4"/>
          </p:nvPr>
        </p:nvSpPr>
        <p:spPr>
          <a:xfrm>
            <a:off x="10198100" y="6419850"/>
            <a:ext cx="698500" cy="238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/>
          <a:p>
            <a:pPr algn="r" fontAlgn="base"/>
            <a:fld id="{9A0DB2DC-4C9A-4742-B13C-FB6460FD3503}" type="slidenum">
              <a:rPr lang="en-US" altLang="zh-CN" strike="noStrike" noProof="1" dirty="0">
                <a:latin typeface="Cambria" panose="02040503050406030204" pitchFamily="18" charset="0"/>
                <a:ea typeface="宋体" panose="02010600030101010101" pitchFamily="2" charset="-122"/>
                <a:cs typeface="+mn-cs"/>
              </a:rPr>
              <a:pPr algn="r" fontAlgn="base"/>
              <a:t>‹#›</a:t>
            </a:fld>
            <a:endParaRPr lang="en-US" altLang="zh-CN" strike="noStrike" noProof="1">
              <a:ea typeface="宋体" panose="02010600030101010101" pitchFamily="2" charset="-122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和文本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9525000" y="382230"/>
            <a:ext cx="1371600" cy="5561369"/>
          </a:xfrm>
        </p:spPr>
        <p:txBody>
          <a:bodyPr vert="eaVert"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1295400" y="382230"/>
            <a:ext cx="7863840" cy="5561370"/>
          </a:xfrm>
        </p:spPr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  <a:p>
            <a:pPr lvl="1" fontAlgn="base"/>
            <a:r>
              <a:rPr lang="zh-CN" altLang="en-US" strike="noStrike" noProof="1" smtClean="0"/>
              <a:t>第二级</a:t>
            </a:r>
          </a:p>
          <a:p>
            <a:pPr lvl="2" fontAlgn="base"/>
            <a:r>
              <a:rPr lang="zh-CN" altLang="en-US" strike="noStrike" noProof="1" smtClean="0"/>
              <a:t>第三级</a:t>
            </a:r>
          </a:p>
          <a:p>
            <a:pPr lvl="3" fontAlgn="base"/>
            <a:r>
              <a:rPr lang="zh-CN" altLang="en-US" strike="noStrike" noProof="1" smtClean="0"/>
              <a:t>第四级</a:t>
            </a:r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strike="noStrike" noProof="1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2"/>
          </p:nvPr>
        </p:nvSpPr>
        <p:spPr>
          <a:xfrm>
            <a:off x="8556625" y="6419850"/>
            <a:ext cx="1350963" cy="238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algn="r" fontAlgn="base"/>
            <a:endParaRPr lang="zh-CN" altLang="zh-CN" strike="noStrike" noProof="1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3"/>
          </p:nvPr>
        </p:nvSpPr>
        <p:spPr>
          <a:xfrm>
            <a:off x="1295400" y="6419850"/>
            <a:ext cx="5181600" cy="238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fontAlgn="base"/>
            <a:endParaRPr lang="zh-CN" altLang="zh-CN" strike="noStrike" noProof="1"/>
          </a:p>
        </p:txBody>
      </p:sp>
      <p:sp>
        <p:nvSpPr>
          <p:cNvPr id="9" name="幻灯片编号占位符 5"/>
          <p:cNvSpPr>
            <a:spLocks noGrp="1"/>
          </p:cNvSpPr>
          <p:nvPr>
            <p:ph type="sldNum" sz="quarter" idx="4"/>
          </p:nvPr>
        </p:nvSpPr>
        <p:spPr>
          <a:xfrm>
            <a:off x="10198100" y="6419850"/>
            <a:ext cx="698500" cy="238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/>
          <a:p>
            <a:pPr algn="r" fontAlgn="base"/>
            <a:fld id="{9A0DB2DC-4C9A-4742-B13C-FB6460FD3503}" type="slidenum">
              <a:rPr lang="en-US" altLang="zh-CN" strike="noStrike" noProof="1" dirty="0">
                <a:latin typeface="Cambria" panose="02040503050406030204" pitchFamily="18" charset="0"/>
                <a:ea typeface="宋体" panose="02010600030101010101" pitchFamily="2" charset="-122"/>
                <a:cs typeface="+mn-cs"/>
              </a:rPr>
              <a:pPr algn="r" fontAlgn="base"/>
              <a:t>‹#›</a:t>
            </a:fld>
            <a:endParaRPr lang="en-US" altLang="zh-CN" strike="noStrike" noProof="1">
              <a:ea typeface="宋体" panose="02010600030101010101" pitchFamily="2" charset="-122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图片占位符 6"/>
          <p:cNvSpPr>
            <a:spLocks noGrp="1"/>
          </p:cNvSpPr>
          <p:nvPr>
            <p:ph type="pic" sz="quarter" idx="10"/>
          </p:nvPr>
        </p:nvSpPr>
        <p:spPr>
          <a:xfrm>
            <a:off x="628248" y="2145595"/>
            <a:ext cx="4032249" cy="4030133"/>
          </a:xfrm>
        </p:spPr>
        <p:txBody>
          <a:bodyPr/>
          <a:lstStyle/>
          <a:p>
            <a:pPr fontAlgn="base"/>
            <a:endParaRPr kumimoji="1" lang="zh-CN" altLang="en-US" strike="noStrike" noProof="1"/>
          </a:p>
        </p:txBody>
      </p:sp>
      <p:sp>
        <p:nvSpPr>
          <p:cNvPr id="8" name="图片占位符 6"/>
          <p:cNvSpPr>
            <a:spLocks noGrp="1"/>
          </p:cNvSpPr>
          <p:nvPr>
            <p:ph type="pic" sz="quarter" idx="11"/>
          </p:nvPr>
        </p:nvSpPr>
        <p:spPr>
          <a:xfrm>
            <a:off x="6434667" y="2145593"/>
            <a:ext cx="5144507" cy="2597151"/>
          </a:xfrm>
        </p:spPr>
        <p:txBody>
          <a:bodyPr/>
          <a:lstStyle/>
          <a:p>
            <a:pPr fontAlgn="base"/>
            <a:endParaRPr kumimoji="1" lang="zh-CN" altLang="en-US" strike="noStrike" noProof="1"/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pPr lvl="0" fontAlgn="base"/>
            <a:endParaRPr lang="zh-CN" altLang="en-US" strike="noStrike" noProof="1">
              <a:latin typeface="Cambria" panose="02040503050406030204" pitchFamily="18" charset="0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 lvl="0" fontAlgn="base"/>
            <a:endParaRPr lang="zh-CN" altLang="en-US" strike="noStrike" noProof="1">
              <a:latin typeface="Cambria" panose="02040503050406030204" pitchFamily="18" charset="0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en-US" altLang="zh-CN" strike="noStrike" noProof="1" dirty="0">
                <a:latin typeface="Cambria" panose="02040503050406030204" pitchFamily="18" charset="0"/>
                <a:ea typeface="宋体" panose="02010600030101010101" pitchFamily="2" charset="-122"/>
                <a:cs typeface="+mn-cs"/>
              </a:rPr>
              <a:pPr lvl="0" fontAlgn="base"/>
              <a:t>‹#›</a:t>
            </a:fld>
            <a:endParaRPr lang="en-US" altLang="zh-CN" strike="noStrike" noProof="1">
              <a:latin typeface="Cambria" panose="02040503050406030204" pitchFamily="18" charset="0"/>
            </a:endParaRPr>
          </a:p>
        </p:txBody>
      </p:sp>
    </p:spTree>
  </p:cSld>
  <p:clrMapOvr>
    <a:masterClrMapping/>
  </p:clrMapOvr>
  <p:transition spd="med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066800" y="2606040"/>
            <a:ext cx="10058400" cy="2743200"/>
          </a:xfrm>
        </p:spPr>
        <p:txBody>
          <a:bodyPr lIns="36000" tIns="18000" rIns="36000" bIns="18000" anchor="ctr"/>
          <a:lstStyle>
            <a:lvl1pPr algn="ctr" latinLnBrk="0">
              <a:defRPr lang="zh-CN" sz="6500">
                <a:solidFill>
                  <a:schemeClr val="tx1"/>
                </a:solidFill>
                <a:effectLst>
                  <a:outerShdw blurRad="38100" dist="25400" dir="18900000" algn="bl" rotWithShape="0">
                    <a:schemeClr val="bg1">
                      <a:alpha val="80000"/>
                    </a:schemeClr>
                  </a:outerShdw>
                </a:effectLst>
              </a:defRPr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strike="noStrike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066800" y="5360437"/>
            <a:ext cx="10058400" cy="365760"/>
          </a:xfrm>
        </p:spPr>
        <p:txBody>
          <a:bodyPr>
            <a:normAutofit/>
          </a:bodyPr>
          <a:lstStyle>
            <a:lvl1pPr marL="0" indent="0" algn="l" latinLnBrk="0">
              <a:spcBef>
                <a:spcPts val="0"/>
              </a:spcBef>
              <a:buNone/>
              <a:defRPr lang="zh-CN" sz="2000" b="1" cap="all" baseline="0">
                <a:solidFill>
                  <a:schemeClr val="accent1"/>
                </a:solidFill>
                <a:effectLst/>
              </a:defRPr>
            </a:lvl1pPr>
            <a:lvl2pPr marL="457200" indent="0" algn="ctr" latinLnBrk="0">
              <a:buNone/>
              <a:defRPr lang="zh-CN" sz="2000"/>
            </a:lvl2pPr>
            <a:lvl3pPr marL="914400" indent="0" algn="ctr" latinLnBrk="0">
              <a:buNone/>
              <a:defRPr lang="zh-CN" sz="1800"/>
            </a:lvl3pPr>
            <a:lvl4pPr marL="1371600" indent="0" algn="ctr" latinLnBrk="0">
              <a:buNone/>
              <a:defRPr lang="zh-CN" sz="1600"/>
            </a:lvl4pPr>
            <a:lvl5pPr marL="1828800" indent="0" algn="ctr" latinLnBrk="0">
              <a:buNone/>
              <a:defRPr lang="zh-CN" sz="1600"/>
            </a:lvl5pPr>
            <a:lvl6pPr marL="2286000" indent="0" algn="ctr" latinLnBrk="0">
              <a:buNone/>
              <a:defRPr lang="zh-CN" sz="1600"/>
            </a:lvl6pPr>
            <a:lvl7pPr marL="2743200" indent="0" algn="ctr" latinLnBrk="0">
              <a:buNone/>
              <a:defRPr lang="zh-CN" sz="1600"/>
            </a:lvl7pPr>
            <a:lvl8pPr marL="3200400" indent="0" algn="ctr" latinLnBrk="0">
              <a:buNone/>
              <a:defRPr lang="zh-CN" sz="1600"/>
            </a:lvl8pPr>
            <a:lvl9pPr marL="3657600" indent="0" algn="ctr" latinLnBrk="0">
              <a:buNone/>
              <a:defRPr lang="zh-CN" sz="1600"/>
            </a:lvl9pPr>
          </a:lstStyle>
          <a:p>
            <a:pPr fontAlgn="base"/>
            <a:r>
              <a:rPr lang="zh-CN" altLang="en-US" strike="noStrike" noProof="1" smtClean="0"/>
              <a:t>单击此处编辑母版副标题样式</a:t>
            </a:r>
            <a:endParaRPr lang="zh-CN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556625" y="6419850"/>
            <a:ext cx="1350963" cy="238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algn="r" fontAlgn="base"/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1295400" y="6419850"/>
            <a:ext cx="5181600" cy="238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fontAlgn="base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10198100" y="6419850"/>
            <a:ext cx="698500" cy="238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/>
          <a:p>
            <a:pPr algn="r" fontAlgn="base"/>
            <a:fld id="{9A0DB2DC-4C9A-4742-B13C-FB6460FD3503}" type="slidenum">
              <a:rPr lang="en-US" altLang="zh-CN" strike="noStrike" noProof="1" dirty="0">
                <a:latin typeface="Cambria" panose="02040503050406030204" pitchFamily="18" charset="0"/>
                <a:ea typeface="宋体" panose="02010600030101010101" pitchFamily="2" charset="-122"/>
                <a:cs typeface="+mn-cs"/>
              </a:rPr>
              <a:pPr algn="r" fontAlgn="base"/>
              <a:t>‹#›</a:t>
            </a:fld>
            <a:endParaRPr lang="en-US" altLang="zh-CN" strike="noStrike" noProof="1">
              <a:ea typeface="宋体" panose="02010600030101010101" pitchFamily="2" charset="-122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  <a:p>
            <a:pPr lvl="1" fontAlgn="base"/>
            <a:r>
              <a:rPr lang="zh-CN" altLang="en-US" strike="noStrike" noProof="1" smtClean="0"/>
              <a:t>第二级</a:t>
            </a:r>
          </a:p>
          <a:p>
            <a:pPr lvl="2" fontAlgn="base"/>
            <a:r>
              <a:rPr lang="zh-CN" altLang="en-US" strike="noStrike" noProof="1" smtClean="0"/>
              <a:t>第三级</a:t>
            </a:r>
          </a:p>
          <a:p>
            <a:pPr lvl="3" fontAlgn="base"/>
            <a:r>
              <a:rPr lang="zh-CN" altLang="en-US" strike="noStrike" noProof="1" smtClean="0"/>
              <a:t>第四级</a:t>
            </a:r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strike="noStrike" noProof="1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2"/>
          </p:nvPr>
        </p:nvSpPr>
        <p:spPr>
          <a:xfrm>
            <a:off x="8556625" y="6419850"/>
            <a:ext cx="1350963" cy="238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algn="r" fontAlgn="base"/>
            <a:endParaRPr lang="zh-CN" altLang="zh-CN" strike="noStrike" noProof="1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3"/>
          </p:nvPr>
        </p:nvSpPr>
        <p:spPr>
          <a:xfrm>
            <a:off x="1295400" y="6419850"/>
            <a:ext cx="5181600" cy="238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fontAlgn="base"/>
            <a:endParaRPr lang="zh-CN" altLang="zh-CN" strike="noStrike" noProof="1"/>
          </a:p>
        </p:txBody>
      </p:sp>
      <p:sp>
        <p:nvSpPr>
          <p:cNvPr id="9" name="幻灯片编号占位符 5"/>
          <p:cNvSpPr>
            <a:spLocks noGrp="1"/>
          </p:cNvSpPr>
          <p:nvPr>
            <p:ph type="sldNum" sz="quarter" idx="4"/>
          </p:nvPr>
        </p:nvSpPr>
        <p:spPr>
          <a:xfrm>
            <a:off x="10198100" y="6419850"/>
            <a:ext cx="698500" cy="238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/>
          <a:p>
            <a:pPr algn="r" fontAlgn="base"/>
            <a:fld id="{9A0DB2DC-4C9A-4742-B13C-FB6460FD3503}" type="slidenum">
              <a:rPr lang="en-US" altLang="zh-CN" strike="noStrike" noProof="1" dirty="0">
                <a:latin typeface="Cambria" panose="02040503050406030204" pitchFamily="18" charset="0"/>
                <a:ea typeface="宋体" panose="02010600030101010101" pitchFamily="2" charset="-122"/>
                <a:cs typeface="+mn-cs"/>
              </a:rPr>
              <a:pPr algn="r" fontAlgn="base"/>
              <a:t>‹#›</a:t>
            </a:fld>
            <a:endParaRPr lang="en-US" altLang="zh-CN" strike="noStrike" noProof="1">
              <a:ea typeface="宋体" panose="02010600030101010101" pitchFamily="2" charset="-122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8139113" y="0"/>
            <a:ext cx="4052888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>
            <a:lvl1pPr marL="0" lvl="0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mbria" panose="02040503050406030204" pitchFamily="18" charset="0"/>
              </a:defRPr>
            </a:lvl1pPr>
            <a:lvl2pPr marL="457200" lvl="1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914400" lvl="2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371600" lvl="3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1828800" lvl="4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</a:lstStyle>
          <a:p>
            <a:pPr lvl="0" algn="ctr" fontAlgn="base"/>
            <a:endParaRPr lang="zh-CN" altLang="en-US" strike="noStrike" noProof="1">
              <a:solidFill>
                <a:srgbClr val="514A40"/>
              </a:solidFill>
              <a:latin typeface="Cambria" panose="02040503050406030204" pitchFamily="18" charset="0"/>
              <a:ea typeface="宋体" panose="02010600030101010101" pitchFamily="2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066800" y="1565829"/>
            <a:ext cx="5943600" cy="4114800"/>
          </a:xfrm>
        </p:spPr>
        <p:txBody>
          <a:bodyPr/>
          <a:lstStyle>
            <a:lvl1pPr latinLnBrk="0">
              <a:defRPr lang="zh-CN" sz="5400">
                <a:effectLst>
                  <a:outerShdw blurRad="38100" dist="25400" dir="18900000" algn="bl" rotWithShape="0">
                    <a:schemeClr val="bg1">
                      <a:alpha val="80000"/>
                    </a:schemeClr>
                  </a:outerShdw>
                </a:effectLst>
              </a:defRPr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066801" y="5682343"/>
            <a:ext cx="5943600" cy="410547"/>
          </a:xfrm>
        </p:spPr>
        <p:txBody>
          <a:bodyPr>
            <a:normAutofit/>
          </a:bodyPr>
          <a:lstStyle>
            <a:lvl1pPr marL="0" indent="0" latinLnBrk="0">
              <a:spcBef>
                <a:spcPts val="0"/>
              </a:spcBef>
              <a:buNone/>
              <a:defRPr lang="zh-CN" sz="2200" b="1" cap="all" baseline="0"/>
            </a:lvl1pPr>
            <a:lvl2pPr marL="457200" indent="0" latinLnBrk="0">
              <a:buNone/>
              <a:defRPr lang="zh-CN" sz="2000"/>
            </a:lvl2pPr>
            <a:lvl3pPr marL="914400" indent="0" latinLnBrk="0">
              <a:buNone/>
              <a:defRPr lang="zh-CN" sz="1800"/>
            </a:lvl3pPr>
            <a:lvl4pPr marL="1371600" indent="0" latinLnBrk="0">
              <a:buNone/>
              <a:defRPr lang="zh-CN" sz="1600"/>
            </a:lvl4pPr>
            <a:lvl5pPr marL="1828800" indent="0" latinLnBrk="0">
              <a:buNone/>
              <a:defRPr lang="zh-CN" sz="1600"/>
            </a:lvl5pPr>
            <a:lvl6pPr marL="2286000" indent="0" latinLnBrk="0">
              <a:buNone/>
              <a:defRPr lang="zh-CN" sz="1600"/>
            </a:lvl6pPr>
            <a:lvl7pPr marL="2743200" indent="0" latinLnBrk="0">
              <a:buNone/>
              <a:defRPr lang="zh-CN" sz="1600"/>
            </a:lvl7pPr>
            <a:lvl8pPr marL="3200400" indent="0" latinLnBrk="0">
              <a:buNone/>
              <a:defRPr lang="zh-CN" sz="1600"/>
            </a:lvl8pPr>
            <a:lvl9pPr marL="3657600" indent="0" latinLnBrk="0">
              <a:buNone/>
              <a:defRPr lang="zh-CN" sz="16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556625" y="6419850"/>
            <a:ext cx="1350963" cy="238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algn="r" fontAlgn="base"/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1295400" y="6419850"/>
            <a:ext cx="5181600" cy="238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fontAlgn="base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10198100" y="6419850"/>
            <a:ext cx="698500" cy="238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/>
          <a:p>
            <a:pPr algn="r" fontAlgn="base"/>
            <a:fld id="{9A0DB2DC-4C9A-4742-B13C-FB6460FD3503}" type="slidenum">
              <a:rPr lang="en-US" altLang="zh-CN" strike="noStrike" noProof="1" dirty="0">
                <a:latin typeface="Cambria" panose="02040503050406030204" pitchFamily="18" charset="0"/>
                <a:ea typeface="宋体" panose="02010600030101010101" pitchFamily="2" charset="-122"/>
                <a:cs typeface="+mn-cs"/>
              </a:rPr>
              <a:pPr algn="r" fontAlgn="base"/>
              <a:t>‹#›</a:t>
            </a:fld>
            <a:endParaRPr lang="en-US" altLang="zh-CN" strike="noStrike" noProof="1">
              <a:ea typeface="宋体" panose="02010600030101010101" pitchFamily="2" charset="-122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1295400" y="1825625"/>
            <a:ext cx="4724400" cy="4117975"/>
          </a:xfrm>
        </p:spPr>
        <p:txBody>
          <a:bodyPr>
            <a:normAutofit/>
          </a:bodyPr>
          <a:lstStyle>
            <a:lvl1pPr latinLnBrk="0">
              <a:defRPr lang="zh-CN" sz="2000"/>
            </a:lvl1pPr>
            <a:lvl2pPr latinLnBrk="0">
              <a:defRPr lang="zh-CN" sz="1800"/>
            </a:lvl2pPr>
            <a:lvl3pPr latinLnBrk="0">
              <a:defRPr lang="zh-CN" sz="1600"/>
            </a:lvl3pPr>
            <a:lvl4pPr latinLnBrk="0">
              <a:defRPr lang="zh-CN" sz="1400"/>
            </a:lvl4pPr>
            <a:lvl5pPr latinLnBrk="0">
              <a:defRPr lang="zh-CN" sz="1400"/>
            </a:lvl5pPr>
            <a:lvl6pPr latinLnBrk="0">
              <a:defRPr lang="zh-CN" sz="1800"/>
            </a:lvl6pPr>
            <a:lvl7pPr latinLnBrk="0">
              <a:defRPr lang="zh-CN" sz="1800"/>
            </a:lvl7pPr>
            <a:lvl8pPr latinLnBrk="0">
              <a:defRPr lang="zh-CN" sz="1800"/>
            </a:lvl8pPr>
            <a:lvl9pPr latinLnBrk="0">
              <a:defRPr lang="zh-CN" sz="18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  <a:p>
            <a:pPr lvl="1" fontAlgn="base"/>
            <a:r>
              <a:rPr lang="zh-CN" altLang="en-US" strike="noStrike" noProof="1" smtClean="0"/>
              <a:t>第二级</a:t>
            </a:r>
          </a:p>
          <a:p>
            <a:pPr lvl="2" fontAlgn="base"/>
            <a:r>
              <a:rPr lang="zh-CN" altLang="en-US" strike="noStrike" noProof="1" smtClean="0"/>
              <a:t>第三级</a:t>
            </a:r>
          </a:p>
          <a:p>
            <a:pPr lvl="3" fontAlgn="base"/>
            <a:r>
              <a:rPr lang="zh-CN" altLang="en-US" strike="noStrike" noProof="1" smtClean="0"/>
              <a:t>第四级</a:t>
            </a:r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199" y="1825625"/>
            <a:ext cx="4724400" cy="4117975"/>
          </a:xfrm>
        </p:spPr>
        <p:txBody>
          <a:bodyPr>
            <a:normAutofit/>
          </a:bodyPr>
          <a:lstStyle>
            <a:lvl1pPr latinLnBrk="0">
              <a:defRPr lang="zh-CN" sz="2000"/>
            </a:lvl1pPr>
            <a:lvl2pPr latinLnBrk="0">
              <a:defRPr lang="zh-CN" sz="1800"/>
            </a:lvl2pPr>
            <a:lvl3pPr latinLnBrk="0">
              <a:defRPr lang="zh-CN" sz="1600"/>
            </a:lvl3pPr>
            <a:lvl4pPr latinLnBrk="0">
              <a:defRPr lang="zh-CN" sz="1400"/>
            </a:lvl4pPr>
            <a:lvl5pPr latinLnBrk="0">
              <a:defRPr lang="zh-CN" sz="1400"/>
            </a:lvl5pPr>
            <a:lvl6pPr latinLnBrk="0">
              <a:defRPr lang="zh-CN" sz="1800"/>
            </a:lvl6pPr>
            <a:lvl7pPr latinLnBrk="0">
              <a:defRPr lang="zh-CN" sz="1800"/>
            </a:lvl7pPr>
            <a:lvl8pPr latinLnBrk="0">
              <a:defRPr lang="zh-CN" sz="1800"/>
            </a:lvl8pPr>
            <a:lvl9pPr latinLnBrk="0">
              <a:defRPr lang="zh-CN" sz="18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  <a:p>
            <a:pPr lvl="1" fontAlgn="base"/>
            <a:r>
              <a:rPr lang="zh-CN" altLang="en-US" strike="noStrike" noProof="1" smtClean="0"/>
              <a:t>第二级</a:t>
            </a:r>
          </a:p>
          <a:p>
            <a:pPr lvl="2" fontAlgn="base"/>
            <a:r>
              <a:rPr lang="zh-CN" altLang="en-US" strike="noStrike" noProof="1" smtClean="0"/>
              <a:t>第三级</a:t>
            </a:r>
          </a:p>
          <a:p>
            <a:pPr lvl="3" fontAlgn="base"/>
            <a:r>
              <a:rPr lang="zh-CN" altLang="en-US" strike="noStrike" noProof="1" smtClean="0"/>
              <a:t>第四级</a:t>
            </a:r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strike="noStrike" noProof="1"/>
          </a:p>
        </p:txBody>
      </p:sp>
      <p:sp>
        <p:nvSpPr>
          <p:cNvPr id="7" name="日期占位符 4"/>
          <p:cNvSpPr>
            <a:spLocks noGrp="1"/>
          </p:cNvSpPr>
          <p:nvPr>
            <p:ph type="dt" sz="half" idx="12"/>
          </p:nvPr>
        </p:nvSpPr>
        <p:spPr>
          <a:xfrm>
            <a:off x="8556625" y="6419850"/>
            <a:ext cx="1350963" cy="238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algn="r" fontAlgn="base"/>
            <a:endParaRPr lang="zh-CN" altLang="zh-CN" strike="noStrike" noProof="1"/>
          </a:p>
        </p:txBody>
      </p:sp>
      <p:sp>
        <p:nvSpPr>
          <p:cNvPr id="8" name="页脚占位符 5"/>
          <p:cNvSpPr>
            <a:spLocks noGrp="1"/>
          </p:cNvSpPr>
          <p:nvPr>
            <p:ph type="ftr" sz="quarter" idx="3"/>
          </p:nvPr>
        </p:nvSpPr>
        <p:spPr>
          <a:xfrm>
            <a:off x="1295400" y="6419850"/>
            <a:ext cx="5181600" cy="238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fontAlgn="base"/>
            <a:endParaRPr lang="zh-CN" altLang="zh-CN" strike="noStrike" noProof="1"/>
          </a:p>
        </p:txBody>
      </p:sp>
      <p:sp>
        <p:nvSpPr>
          <p:cNvPr id="9" name="幻灯片编号占位符 6"/>
          <p:cNvSpPr>
            <a:spLocks noGrp="1"/>
          </p:cNvSpPr>
          <p:nvPr>
            <p:ph type="sldNum" sz="quarter" idx="4"/>
          </p:nvPr>
        </p:nvSpPr>
        <p:spPr>
          <a:xfrm>
            <a:off x="10198100" y="6419850"/>
            <a:ext cx="698500" cy="238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/>
          <a:p>
            <a:pPr algn="r" fontAlgn="base"/>
            <a:fld id="{9A0DB2DC-4C9A-4742-B13C-FB6460FD3503}" type="slidenum">
              <a:rPr lang="en-US" altLang="zh-CN" strike="noStrike" noProof="1" dirty="0">
                <a:latin typeface="Cambria" panose="02040503050406030204" pitchFamily="18" charset="0"/>
                <a:ea typeface="宋体" panose="02010600030101010101" pitchFamily="2" charset="-122"/>
                <a:cs typeface="+mn-cs"/>
              </a:rPr>
              <a:pPr algn="r" fontAlgn="base"/>
              <a:t>‹#›</a:t>
            </a:fld>
            <a:endParaRPr lang="en-US" altLang="zh-CN" strike="noStrike" noProof="1">
              <a:ea typeface="宋体" panose="02010600030101010101" pitchFamily="2" charset="-122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295400" y="1828800"/>
            <a:ext cx="4727448" cy="641350"/>
          </a:xfrm>
        </p:spPr>
        <p:txBody>
          <a:bodyPr anchor="ctr">
            <a:normAutofit/>
          </a:bodyPr>
          <a:lstStyle>
            <a:lvl1pPr marL="0" indent="0" latinLnBrk="0">
              <a:spcBef>
                <a:spcPts val="0"/>
              </a:spcBef>
              <a:buNone/>
              <a:defRPr lang="zh-CN" sz="2000" b="1" cap="all" baseline="0"/>
            </a:lvl1pPr>
            <a:lvl2pPr marL="457200" indent="0" latinLnBrk="0">
              <a:buNone/>
              <a:defRPr lang="zh-CN" sz="2000" b="1"/>
            </a:lvl2pPr>
            <a:lvl3pPr marL="914400" indent="0" latinLnBrk="0">
              <a:buNone/>
              <a:defRPr lang="zh-CN" sz="1800" b="1"/>
            </a:lvl3pPr>
            <a:lvl4pPr marL="1371600" indent="0" latinLnBrk="0">
              <a:buNone/>
              <a:defRPr lang="zh-CN" sz="1600" b="1"/>
            </a:lvl4pPr>
            <a:lvl5pPr marL="1828800" indent="0" latinLnBrk="0">
              <a:buNone/>
              <a:defRPr lang="zh-CN" sz="1600" b="1"/>
            </a:lvl5pPr>
            <a:lvl6pPr marL="2286000" indent="0" latinLnBrk="0">
              <a:buNone/>
              <a:defRPr lang="zh-CN" sz="1600" b="1"/>
            </a:lvl6pPr>
            <a:lvl7pPr marL="2743200" indent="0" latinLnBrk="0">
              <a:buNone/>
              <a:defRPr lang="zh-CN" sz="1600" b="1"/>
            </a:lvl7pPr>
            <a:lvl8pPr marL="3200400" indent="0" latinLnBrk="0">
              <a:buNone/>
              <a:defRPr lang="zh-CN" sz="1600" b="1"/>
            </a:lvl8pPr>
            <a:lvl9pPr marL="3657600" indent="0" latinLnBrk="0">
              <a:buNone/>
              <a:defRPr lang="zh-CN" sz="1600" b="1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295400" y="2470151"/>
            <a:ext cx="4727448" cy="3473450"/>
          </a:xfrm>
        </p:spPr>
        <p:txBody>
          <a:bodyPr>
            <a:normAutofit/>
          </a:bodyPr>
          <a:lstStyle>
            <a:lvl1pPr latinLnBrk="0">
              <a:defRPr lang="zh-CN" sz="2000"/>
            </a:lvl1pPr>
            <a:lvl2pPr latinLnBrk="0">
              <a:defRPr lang="zh-CN" sz="1800"/>
            </a:lvl2pPr>
            <a:lvl3pPr latinLnBrk="0">
              <a:defRPr lang="zh-CN" sz="1600"/>
            </a:lvl3pPr>
            <a:lvl4pPr latinLnBrk="0">
              <a:defRPr lang="zh-CN" sz="1400"/>
            </a:lvl4pPr>
            <a:lvl5pPr latinLnBrk="0">
              <a:defRPr lang="zh-CN" sz="1400"/>
            </a:lvl5pPr>
            <a:lvl6pPr latinLnBrk="0">
              <a:defRPr lang="zh-CN" sz="1600"/>
            </a:lvl6pPr>
            <a:lvl7pPr latinLnBrk="0">
              <a:defRPr lang="zh-CN" sz="1600"/>
            </a:lvl7pPr>
            <a:lvl8pPr latinLnBrk="0">
              <a:defRPr lang="zh-CN" sz="1600"/>
            </a:lvl8pPr>
            <a:lvl9pPr latinLnBrk="0">
              <a:defRPr lang="zh-CN" sz="16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  <a:p>
            <a:pPr lvl="1" fontAlgn="base"/>
            <a:r>
              <a:rPr lang="zh-CN" altLang="en-US" strike="noStrike" noProof="1" smtClean="0"/>
              <a:t>第二级</a:t>
            </a:r>
          </a:p>
          <a:p>
            <a:pPr lvl="2" fontAlgn="base"/>
            <a:r>
              <a:rPr lang="zh-CN" altLang="en-US" strike="noStrike" noProof="1" smtClean="0"/>
              <a:t>第三级</a:t>
            </a:r>
          </a:p>
          <a:p>
            <a:pPr lvl="3" fontAlgn="base"/>
            <a:r>
              <a:rPr lang="zh-CN" altLang="en-US" strike="noStrike" noProof="1" smtClean="0"/>
              <a:t>第四级</a:t>
            </a:r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strike="noStrike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67628" y="1828800"/>
            <a:ext cx="4727448" cy="641350"/>
          </a:xfrm>
        </p:spPr>
        <p:txBody>
          <a:bodyPr anchor="ctr">
            <a:normAutofit/>
          </a:bodyPr>
          <a:lstStyle>
            <a:lvl1pPr marL="0" indent="0" latinLnBrk="0">
              <a:spcBef>
                <a:spcPts val="0"/>
              </a:spcBef>
              <a:buNone/>
              <a:defRPr lang="zh-CN" sz="2000" b="1" cap="all" baseline="0"/>
            </a:lvl1pPr>
            <a:lvl2pPr marL="457200" indent="0" latinLnBrk="0">
              <a:buNone/>
              <a:defRPr lang="zh-CN" sz="2000" b="1"/>
            </a:lvl2pPr>
            <a:lvl3pPr marL="914400" indent="0" latinLnBrk="0">
              <a:buNone/>
              <a:defRPr lang="zh-CN" sz="1800" b="1"/>
            </a:lvl3pPr>
            <a:lvl4pPr marL="1371600" indent="0" latinLnBrk="0">
              <a:buNone/>
              <a:defRPr lang="zh-CN" sz="1600" b="1"/>
            </a:lvl4pPr>
            <a:lvl5pPr marL="1828800" indent="0" latinLnBrk="0">
              <a:buNone/>
              <a:defRPr lang="zh-CN" sz="1600" b="1"/>
            </a:lvl5pPr>
            <a:lvl6pPr marL="2286000" indent="0" latinLnBrk="0">
              <a:buNone/>
              <a:defRPr lang="zh-CN" sz="1600" b="1"/>
            </a:lvl6pPr>
            <a:lvl7pPr marL="2743200" indent="0" latinLnBrk="0">
              <a:buNone/>
              <a:defRPr lang="zh-CN" sz="1600" b="1"/>
            </a:lvl7pPr>
            <a:lvl8pPr marL="3200400" indent="0" latinLnBrk="0">
              <a:buNone/>
              <a:defRPr lang="zh-CN" sz="1600" b="1"/>
            </a:lvl8pPr>
            <a:lvl9pPr marL="3657600" indent="0" latinLnBrk="0">
              <a:buNone/>
              <a:defRPr lang="zh-CN" sz="1600" b="1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69152" y="2470151"/>
            <a:ext cx="4727448" cy="3473450"/>
          </a:xfrm>
        </p:spPr>
        <p:txBody>
          <a:bodyPr>
            <a:normAutofit/>
          </a:bodyPr>
          <a:lstStyle>
            <a:lvl1pPr latinLnBrk="0">
              <a:defRPr lang="zh-CN" sz="2000"/>
            </a:lvl1pPr>
            <a:lvl2pPr latinLnBrk="0">
              <a:defRPr lang="zh-CN" sz="1800"/>
            </a:lvl2pPr>
            <a:lvl3pPr latinLnBrk="0">
              <a:defRPr lang="zh-CN" sz="1600"/>
            </a:lvl3pPr>
            <a:lvl4pPr latinLnBrk="0">
              <a:defRPr lang="zh-CN" sz="1400"/>
            </a:lvl4pPr>
            <a:lvl5pPr latinLnBrk="0">
              <a:defRPr lang="zh-CN" sz="1400"/>
            </a:lvl5pPr>
            <a:lvl6pPr latinLnBrk="0">
              <a:defRPr lang="zh-CN" sz="1600"/>
            </a:lvl6pPr>
            <a:lvl7pPr latinLnBrk="0">
              <a:defRPr lang="zh-CN" sz="1600"/>
            </a:lvl7pPr>
            <a:lvl8pPr latinLnBrk="0">
              <a:defRPr lang="zh-CN" sz="1600"/>
            </a:lvl8pPr>
            <a:lvl9pPr latinLnBrk="0">
              <a:defRPr lang="zh-CN" sz="16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  <a:p>
            <a:pPr lvl="1" fontAlgn="base"/>
            <a:r>
              <a:rPr lang="zh-CN" altLang="en-US" strike="noStrike" noProof="1" smtClean="0"/>
              <a:t>第二级</a:t>
            </a:r>
          </a:p>
          <a:p>
            <a:pPr lvl="2" fontAlgn="base"/>
            <a:r>
              <a:rPr lang="zh-CN" altLang="en-US" strike="noStrike" noProof="1" smtClean="0"/>
              <a:t>第三级</a:t>
            </a:r>
          </a:p>
          <a:p>
            <a:pPr lvl="3" fontAlgn="base"/>
            <a:r>
              <a:rPr lang="zh-CN" altLang="en-US" strike="noStrike" noProof="1" smtClean="0"/>
              <a:t>第四级</a:t>
            </a:r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strike="noStrike" noProof="1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2"/>
          </p:nvPr>
        </p:nvSpPr>
        <p:spPr>
          <a:xfrm>
            <a:off x="8556625" y="6419850"/>
            <a:ext cx="1350963" cy="238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algn="r" fontAlgn="base"/>
            <a:endParaRPr lang="zh-CN" altLang="zh-CN" strike="noStrike" noProof="1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3"/>
          </p:nvPr>
        </p:nvSpPr>
        <p:spPr>
          <a:xfrm>
            <a:off x="1295400" y="6419850"/>
            <a:ext cx="5181600" cy="238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fontAlgn="base"/>
            <a:endParaRPr lang="zh-CN" altLang="zh-CN" strike="noStrike" noProof="1"/>
          </a:p>
        </p:txBody>
      </p:sp>
      <p:sp>
        <p:nvSpPr>
          <p:cNvPr id="9" name="幻灯片编号占位符 8"/>
          <p:cNvSpPr>
            <a:spLocks noGrp="1"/>
          </p:cNvSpPr>
          <p:nvPr>
            <p:ph type="sldNum" sz="quarter" idx="14"/>
          </p:nvPr>
        </p:nvSpPr>
        <p:spPr>
          <a:xfrm>
            <a:off x="10198100" y="6419850"/>
            <a:ext cx="698500" cy="238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/>
          <a:p>
            <a:pPr algn="r" fontAlgn="base"/>
            <a:fld id="{9A0DB2DC-4C9A-4742-B13C-FB6460FD3503}" type="slidenum">
              <a:rPr lang="en-US" altLang="zh-CN" strike="noStrike" noProof="1" dirty="0">
                <a:latin typeface="Cambria" panose="02040503050406030204" pitchFamily="18" charset="0"/>
                <a:ea typeface="宋体" panose="02010600030101010101" pitchFamily="2" charset="-122"/>
                <a:cs typeface="+mn-cs"/>
              </a:rPr>
              <a:pPr algn="r" fontAlgn="base"/>
              <a:t>‹#›</a:t>
            </a:fld>
            <a:endParaRPr lang="en-US" altLang="zh-CN" strike="noStrike" noProof="1">
              <a:ea typeface="宋体" panose="02010600030101010101" pitchFamily="2" charset="-122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strike="noStrike" noProof="1"/>
          </a:p>
        </p:txBody>
      </p:sp>
      <p:sp>
        <p:nvSpPr>
          <p:cNvPr id="7" name="日期占位符 2"/>
          <p:cNvSpPr>
            <a:spLocks noGrp="1"/>
          </p:cNvSpPr>
          <p:nvPr>
            <p:ph type="dt" sz="half" idx="2"/>
          </p:nvPr>
        </p:nvSpPr>
        <p:spPr>
          <a:xfrm>
            <a:off x="8556625" y="6419850"/>
            <a:ext cx="1350963" cy="238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algn="r" fontAlgn="base"/>
            <a:endParaRPr lang="zh-CN" altLang="zh-CN" strike="noStrike" noProof="1"/>
          </a:p>
        </p:txBody>
      </p:sp>
      <p:sp>
        <p:nvSpPr>
          <p:cNvPr id="8" name="页脚占位符 3"/>
          <p:cNvSpPr>
            <a:spLocks noGrp="1"/>
          </p:cNvSpPr>
          <p:nvPr>
            <p:ph type="ftr" sz="quarter" idx="3"/>
          </p:nvPr>
        </p:nvSpPr>
        <p:spPr>
          <a:xfrm>
            <a:off x="1295400" y="6419850"/>
            <a:ext cx="5181600" cy="238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fontAlgn="base"/>
            <a:endParaRPr lang="zh-CN" altLang="zh-CN" strike="noStrike" noProof="1"/>
          </a:p>
        </p:txBody>
      </p:sp>
      <p:sp>
        <p:nvSpPr>
          <p:cNvPr id="9" name="幻灯片编号占位符 4"/>
          <p:cNvSpPr>
            <a:spLocks noGrp="1"/>
          </p:cNvSpPr>
          <p:nvPr>
            <p:ph type="sldNum" sz="quarter" idx="4"/>
          </p:nvPr>
        </p:nvSpPr>
        <p:spPr>
          <a:xfrm>
            <a:off x="10198100" y="6419850"/>
            <a:ext cx="698500" cy="238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/>
          <a:p>
            <a:pPr algn="r" fontAlgn="base"/>
            <a:fld id="{9A0DB2DC-4C9A-4742-B13C-FB6460FD3503}" type="slidenum">
              <a:rPr lang="en-US" altLang="zh-CN" strike="noStrike" noProof="1" dirty="0">
                <a:latin typeface="Cambria" panose="02040503050406030204" pitchFamily="18" charset="0"/>
                <a:ea typeface="宋体" panose="02010600030101010101" pitchFamily="2" charset="-122"/>
                <a:cs typeface="+mn-cs"/>
              </a:rPr>
              <a:pPr algn="r" fontAlgn="base"/>
              <a:t>‹#›</a:t>
            </a:fld>
            <a:endParaRPr lang="en-US" altLang="zh-CN" strike="noStrike" noProof="1">
              <a:ea typeface="宋体" panose="02010600030101010101" pitchFamily="2" charset="-122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日期占位符 1"/>
          <p:cNvSpPr>
            <a:spLocks noGrp="1"/>
          </p:cNvSpPr>
          <p:nvPr>
            <p:ph type="dt" sz="half" idx="2"/>
          </p:nvPr>
        </p:nvSpPr>
        <p:spPr>
          <a:xfrm>
            <a:off x="8556625" y="6419850"/>
            <a:ext cx="1350963" cy="238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algn="r" fontAlgn="base"/>
            <a:endParaRPr lang="zh-CN" altLang="zh-CN" strike="noStrike" noProof="1"/>
          </a:p>
        </p:txBody>
      </p:sp>
      <p:sp>
        <p:nvSpPr>
          <p:cNvPr id="8" name="页脚占位符 2"/>
          <p:cNvSpPr>
            <a:spLocks noGrp="1"/>
          </p:cNvSpPr>
          <p:nvPr>
            <p:ph type="ftr" sz="quarter" idx="3"/>
          </p:nvPr>
        </p:nvSpPr>
        <p:spPr>
          <a:xfrm>
            <a:off x="1295400" y="6419850"/>
            <a:ext cx="5181600" cy="238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fontAlgn="base"/>
            <a:endParaRPr lang="zh-CN" altLang="zh-CN" strike="noStrike" noProof="1"/>
          </a:p>
        </p:txBody>
      </p:sp>
      <p:sp>
        <p:nvSpPr>
          <p:cNvPr id="9" name="幻灯片编号占位符 3"/>
          <p:cNvSpPr>
            <a:spLocks noGrp="1"/>
          </p:cNvSpPr>
          <p:nvPr>
            <p:ph type="sldNum" sz="quarter" idx="4"/>
          </p:nvPr>
        </p:nvSpPr>
        <p:spPr>
          <a:xfrm>
            <a:off x="10198100" y="6419850"/>
            <a:ext cx="698500" cy="238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/>
          <a:p>
            <a:pPr algn="r" fontAlgn="base"/>
            <a:fld id="{9A0DB2DC-4C9A-4742-B13C-FB6460FD3503}" type="slidenum">
              <a:rPr lang="en-US" altLang="zh-CN" strike="noStrike" noProof="1" dirty="0">
                <a:latin typeface="Cambria" panose="02040503050406030204" pitchFamily="18" charset="0"/>
                <a:ea typeface="宋体" panose="02010600030101010101" pitchFamily="2" charset="-122"/>
                <a:cs typeface="+mn-cs"/>
              </a:rPr>
              <a:pPr algn="r" fontAlgn="base"/>
              <a:t>‹#›</a:t>
            </a:fld>
            <a:endParaRPr lang="en-US" altLang="zh-CN" strike="noStrike" noProof="1">
              <a:ea typeface="宋体" panose="02010600030101010101" pitchFamily="2" charset="-122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题注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7615238" y="0"/>
            <a:ext cx="4576763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>
            <a:lvl1pPr marL="0" lvl="0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mbria" panose="02040503050406030204" pitchFamily="18" charset="0"/>
              </a:defRPr>
            </a:lvl1pPr>
            <a:lvl2pPr marL="457200" lvl="1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914400" lvl="2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371600" lvl="3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1828800" lvl="4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</a:lstStyle>
          <a:p>
            <a:pPr lvl="0" algn="ctr" fontAlgn="base"/>
            <a:endParaRPr lang="zh-CN" altLang="en-US" strike="noStrike" noProof="1">
              <a:solidFill>
                <a:srgbClr val="514A40"/>
              </a:solidFill>
              <a:latin typeface="Cambria" panose="02040503050406030204" pitchFamily="18" charset="0"/>
              <a:ea typeface="宋体" panose="02010600030101010101" pitchFamily="2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229601" y="2514600"/>
            <a:ext cx="3474720" cy="1600200"/>
          </a:xfrm>
        </p:spPr>
        <p:txBody>
          <a:bodyPr/>
          <a:lstStyle>
            <a:lvl1pPr latinLnBrk="0">
              <a:defRPr lang="zh-CN" sz="32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790302" y="685800"/>
            <a:ext cx="6126480" cy="5486400"/>
          </a:xfrm>
        </p:spPr>
        <p:txBody>
          <a:bodyPr>
            <a:normAutofit/>
          </a:bodyPr>
          <a:lstStyle>
            <a:lvl1pPr latinLnBrk="0">
              <a:defRPr lang="zh-CN" sz="2000"/>
            </a:lvl1pPr>
            <a:lvl2pPr latinLnBrk="0">
              <a:defRPr lang="zh-CN" sz="1800"/>
            </a:lvl2pPr>
            <a:lvl3pPr latinLnBrk="0">
              <a:defRPr lang="zh-CN" sz="1600"/>
            </a:lvl3pPr>
            <a:lvl4pPr latinLnBrk="0">
              <a:defRPr lang="zh-CN" sz="1400"/>
            </a:lvl4pPr>
            <a:lvl5pPr latinLnBrk="0">
              <a:defRPr lang="zh-CN" sz="1400"/>
            </a:lvl5pPr>
            <a:lvl6pPr latinLnBrk="0">
              <a:defRPr lang="zh-CN" sz="2000"/>
            </a:lvl6pPr>
            <a:lvl7pPr latinLnBrk="0">
              <a:defRPr lang="zh-CN" sz="2000"/>
            </a:lvl7pPr>
            <a:lvl8pPr latinLnBrk="0">
              <a:defRPr lang="zh-CN" sz="2000"/>
            </a:lvl8pPr>
            <a:lvl9pPr latinLnBrk="0">
              <a:defRPr lang="zh-CN" sz="20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  <a:p>
            <a:pPr lvl="1" fontAlgn="base"/>
            <a:r>
              <a:rPr lang="zh-CN" altLang="en-US" strike="noStrike" noProof="1" smtClean="0"/>
              <a:t>第二级</a:t>
            </a:r>
          </a:p>
          <a:p>
            <a:pPr lvl="2" fontAlgn="base"/>
            <a:r>
              <a:rPr lang="zh-CN" altLang="en-US" strike="noStrike" noProof="1" smtClean="0"/>
              <a:t>第三级</a:t>
            </a:r>
          </a:p>
          <a:p>
            <a:pPr lvl="3" fontAlgn="base"/>
            <a:r>
              <a:rPr lang="zh-CN" altLang="en-US" strike="noStrike" noProof="1" smtClean="0"/>
              <a:t>第四级</a:t>
            </a:r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229600" y="4343400"/>
            <a:ext cx="3474720" cy="1188720"/>
          </a:xfrm>
        </p:spPr>
        <p:txBody>
          <a:bodyPr>
            <a:normAutofit/>
          </a:bodyPr>
          <a:lstStyle>
            <a:lvl1pPr marL="0" indent="0" latinLnBrk="0">
              <a:spcBef>
                <a:spcPts val="800"/>
              </a:spcBef>
              <a:buNone/>
              <a:defRPr lang="zh-CN" sz="1800"/>
            </a:lvl1pPr>
            <a:lvl2pPr marL="457200" indent="0" latinLnBrk="0">
              <a:buNone/>
              <a:defRPr lang="zh-CN" sz="1400"/>
            </a:lvl2pPr>
            <a:lvl3pPr marL="914400" indent="0" latinLnBrk="0">
              <a:buNone/>
              <a:defRPr lang="zh-CN" sz="1200"/>
            </a:lvl3pPr>
            <a:lvl4pPr marL="1371600" indent="0" latinLnBrk="0">
              <a:buNone/>
              <a:defRPr lang="zh-CN" sz="1000"/>
            </a:lvl4pPr>
            <a:lvl5pPr marL="1828800" indent="0" latinLnBrk="0">
              <a:buNone/>
              <a:defRPr lang="zh-CN" sz="1000"/>
            </a:lvl5pPr>
            <a:lvl6pPr marL="2286000" indent="0" latinLnBrk="0">
              <a:buNone/>
              <a:defRPr lang="zh-CN" sz="1000"/>
            </a:lvl6pPr>
            <a:lvl7pPr marL="2743200" indent="0" latinLnBrk="0">
              <a:buNone/>
              <a:defRPr lang="zh-CN" sz="1000"/>
            </a:lvl7pPr>
            <a:lvl8pPr marL="3200400" indent="0" latinLnBrk="0">
              <a:buNone/>
              <a:defRPr lang="zh-CN" sz="1000"/>
            </a:lvl8pPr>
            <a:lvl9pPr marL="3657600" indent="0" latinLnBrk="0">
              <a:buNone/>
              <a:defRPr lang="zh-CN" sz="10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</p:txBody>
      </p:sp>
      <p:sp>
        <p:nvSpPr>
          <p:cNvPr id="8" name="日期占位符 4"/>
          <p:cNvSpPr>
            <a:spLocks noGrp="1"/>
          </p:cNvSpPr>
          <p:nvPr>
            <p:ph type="dt" sz="half" idx="12"/>
          </p:nvPr>
        </p:nvSpPr>
        <p:spPr>
          <a:xfrm>
            <a:off x="8556625" y="6419850"/>
            <a:ext cx="1350963" cy="238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algn="r" fontAlgn="base"/>
            <a:endParaRPr lang="zh-CN" altLang="zh-CN" strike="noStrike" noProof="1"/>
          </a:p>
        </p:txBody>
      </p:sp>
      <p:sp>
        <p:nvSpPr>
          <p:cNvPr id="9" name="页脚占位符 5"/>
          <p:cNvSpPr>
            <a:spLocks noGrp="1"/>
          </p:cNvSpPr>
          <p:nvPr>
            <p:ph type="ftr" sz="quarter" idx="3"/>
          </p:nvPr>
        </p:nvSpPr>
        <p:spPr>
          <a:xfrm>
            <a:off x="1295400" y="6419850"/>
            <a:ext cx="5181600" cy="238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fontAlgn="base"/>
            <a:endParaRPr lang="zh-CN" altLang="zh-CN" strike="noStrike" noProof="1"/>
          </a:p>
        </p:txBody>
      </p:sp>
      <p:sp>
        <p:nvSpPr>
          <p:cNvPr id="10" name="幻灯片编号占位符 6"/>
          <p:cNvSpPr>
            <a:spLocks noGrp="1"/>
          </p:cNvSpPr>
          <p:nvPr>
            <p:ph type="sldNum" sz="quarter" idx="4"/>
          </p:nvPr>
        </p:nvSpPr>
        <p:spPr>
          <a:xfrm>
            <a:off x="10198100" y="6419850"/>
            <a:ext cx="698500" cy="238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/>
          <a:p>
            <a:pPr algn="r" fontAlgn="base"/>
            <a:fld id="{9A0DB2DC-4C9A-4742-B13C-FB6460FD3503}" type="slidenum">
              <a:rPr lang="en-US" altLang="zh-CN" strike="noStrike" noProof="1" dirty="0">
                <a:latin typeface="Cambria" panose="02040503050406030204" pitchFamily="18" charset="0"/>
                <a:ea typeface="宋体" panose="02010600030101010101" pitchFamily="2" charset="-122"/>
                <a:cs typeface="+mn-cs"/>
              </a:rPr>
              <a:pPr algn="r" fontAlgn="base"/>
              <a:t>‹#›</a:t>
            </a:fld>
            <a:endParaRPr lang="en-US" altLang="zh-CN" strike="noStrike" noProof="1">
              <a:ea typeface="宋体" panose="02010600030101010101" pitchFamily="2" charset="-122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题注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0"/>
            <a:ext cx="3162300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>
            <a:lvl1pPr marL="0" lvl="0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mbria" panose="02040503050406030204" pitchFamily="18" charset="0"/>
              </a:defRPr>
            </a:lvl1pPr>
            <a:lvl2pPr marL="457200" lvl="1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914400" lvl="2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371600" lvl="3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1828800" lvl="4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</a:lstStyle>
          <a:p>
            <a:pPr lvl="0" algn="ctr" fontAlgn="base"/>
            <a:endParaRPr lang="zh-CN" altLang="en-US" strike="noStrike" noProof="1">
              <a:solidFill>
                <a:srgbClr val="514A40"/>
              </a:solidFill>
              <a:latin typeface="Cambria" panose="02040503050406030204" pitchFamily="18" charset="0"/>
              <a:ea typeface="宋体" panose="02010600030101010101" pitchFamily="2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229600" y="2514600"/>
            <a:ext cx="3474720" cy="1600200"/>
          </a:xfrm>
        </p:spPr>
        <p:txBody>
          <a:bodyPr/>
          <a:lstStyle>
            <a:lvl1pPr latinLnBrk="0">
              <a:defRPr lang="zh-CN" sz="32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strike="noStrike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0" y="1325880"/>
            <a:ext cx="6858000" cy="4206240"/>
          </a:xfrm>
          <a:solidFill>
            <a:schemeClr val="bg2"/>
          </a:solidFill>
          <a:effectLst>
            <a:outerShdw blurRad="63500" sx="101000" sy="101000" algn="ctr" rotWithShape="0">
              <a:prstClr val="black">
                <a:alpha val="15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normAutofit/>
          </a:bodyPr>
          <a:lstStyle>
            <a:lvl1pPr marL="0" indent="0" algn="ctr" latinLnBrk="0">
              <a:buNone/>
              <a:defRPr lang="zh-CN" sz="2400"/>
            </a:lvl1pPr>
            <a:lvl2pPr marL="457200" indent="0" latinLnBrk="0">
              <a:buNone/>
              <a:defRPr lang="zh-CN" sz="2800"/>
            </a:lvl2pPr>
            <a:lvl3pPr marL="914400" indent="0" latinLnBrk="0">
              <a:buNone/>
              <a:defRPr lang="zh-CN" sz="2400"/>
            </a:lvl3pPr>
            <a:lvl4pPr marL="1371600" indent="0" latinLnBrk="0">
              <a:buNone/>
              <a:defRPr lang="zh-CN" sz="2000"/>
            </a:lvl4pPr>
            <a:lvl5pPr marL="1828800" indent="0" latinLnBrk="0">
              <a:buNone/>
              <a:defRPr lang="zh-CN" sz="2000"/>
            </a:lvl5pPr>
            <a:lvl6pPr marL="2286000" indent="0" latinLnBrk="0">
              <a:buNone/>
              <a:defRPr lang="zh-CN" sz="2000"/>
            </a:lvl6pPr>
            <a:lvl7pPr marL="2743200" indent="0" latinLnBrk="0">
              <a:buNone/>
              <a:defRPr lang="zh-CN" sz="2000"/>
            </a:lvl7pPr>
            <a:lvl8pPr marL="3200400" indent="0" latinLnBrk="0">
              <a:buNone/>
              <a:defRPr lang="zh-CN" sz="2000"/>
            </a:lvl8pPr>
            <a:lvl9pPr marL="3657600" indent="0" latinLnBrk="0">
              <a:buNone/>
              <a:defRPr lang="zh-CN" sz="2000"/>
            </a:lvl9pPr>
          </a:lstStyle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Microsoft YaHei UI" pitchFamily="34" charset="-122"/>
                <a:cs typeface="+mn-cs"/>
              </a:rPr>
              <a:t>单击图标添加图片</a:t>
            </a:r>
            <a:endParaRPr kumimoji="0" lang="zh-CN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Microsoft YaHei UI" pitchFamily="34" charset="-122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229600" y="4343400"/>
            <a:ext cx="3474720" cy="1188720"/>
          </a:xfrm>
        </p:spPr>
        <p:txBody>
          <a:bodyPr>
            <a:normAutofit/>
          </a:bodyPr>
          <a:lstStyle>
            <a:lvl1pPr marL="0" indent="0" latinLnBrk="0">
              <a:spcBef>
                <a:spcPts val="800"/>
              </a:spcBef>
              <a:buNone/>
              <a:defRPr lang="zh-CN" sz="1800"/>
            </a:lvl1pPr>
            <a:lvl2pPr marL="457200" indent="0" latinLnBrk="0">
              <a:buNone/>
              <a:defRPr lang="zh-CN" sz="1400"/>
            </a:lvl2pPr>
            <a:lvl3pPr marL="914400" indent="0" latinLnBrk="0">
              <a:buNone/>
              <a:defRPr lang="zh-CN" sz="1200"/>
            </a:lvl3pPr>
            <a:lvl4pPr marL="1371600" indent="0" latinLnBrk="0">
              <a:buNone/>
              <a:defRPr lang="zh-CN" sz="1000"/>
            </a:lvl4pPr>
            <a:lvl5pPr marL="1828800" indent="0" latinLnBrk="0">
              <a:buNone/>
              <a:defRPr lang="zh-CN" sz="1000"/>
            </a:lvl5pPr>
            <a:lvl6pPr marL="2286000" indent="0" latinLnBrk="0">
              <a:buNone/>
              <a:defRPr lang="zh-CN" sz="1000"/>
            </a:lvl6pPr>
            <a:lvl7pPr marL="2743200" indent="0" latinLnBrk="0">
              <a:buNone/>
              <a:defRPr lang="zh-CN" sz="1000"/>
            </a:lvl7pPr>
            <a:lvl8pPr marL="3200400" indent="0" latinLnBrk="0">
              <a:buNone/>
              <a:defRPr lang="zh-CN" sz="1000"/>
            </a:lvl8pPr>
            <a:lvl9pPr marL="3657600" indent="0" latinLnBrk="0">
              <a:buNone/>
              <a:defRPr lang="zh-CN" sz="10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</p:txBody>
      </p:sp>
      <p:sp>
        <p:nvSpPr>
          <p:cNvPr id="8" name="日期占位符 4"/>
          <p:cNvSpPr>
            <a:spLocks noGrp="1"/>
          </p:cNvSpPr>
          <p:nvPr>
            <p:ph type="dt" sz="half" idx="12"/>
          </p:nvPr>
        </p:nvSpPr>
        <p:spPr>
          <a:xfrm>
            <a:off x="8556625" y="6419850"/>
            <a:ext cx="1350963" cy="238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algn="r" fontAlgn="base"/>
            <a:endParaRPr lang="zh-CN" altLang="zh-CN" strike="noStrike" noProof="1"/>
          </a:p>
        </p:txBody>
      </p:sp>
      <p:sp>
        <p:nvSpPr>
          <p:cNvPr id="9" name="页脚占位符 5"/>
          <p:cNvSpPr>
            <a:spLocks noGrp="1"/>
          </p:cNvSpPr>
          <p:nvPr>
            <p:ph type="ftr" sz="quarter" idx="3"/>
          </p:nvPr>
        </p:nvSpPr>
        <p:spPr>
          <a:xfrm>
            <a:off x="1295400" y="6419850"/>
            <a:ext cx="5181600" cy="238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fontAlgn="base"/>
            <a:endParaRPr lang="zh-CN" altLang="zh-CN" strike="noStrike" noProof="1"/>
          </a:p>
        </p:txBody>
      </p:sp>
      <p:sp>
        <p:nvSpPr>
          <p:cNvPr id="10" name="幻灯片编号占位符 6"/>
          <p:cNvSpPr>
            <a:spLocks noGrp="1"/>
          </p:cNvSpPr>
          <p:nvPr>
            <p:ph type="sldNum" sz="quarter" idx="4"/>
          </p:nvPr>
        </p:nvSpPr>
        <p:spPr>
          <a:xfrm>
            <a:off x="10198100" y="6419850"/>
            <a:ext cx="698500" cy="238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/>
          <a:p>
            <a:pPr algn="r" fontAlgn="base"/>
            <a:fld id="{9A0DB2DC-4C9A-4742-B13C-FB6460FD3503}" type="slidenum">
              <a:rPr lang="en-US" altLang="zh-CN" strike="noStrike" noProof="1" dirty="0">
                <a:latin typeface="Cambria" panose="02040503050406030204" pitchFamily="18" charset="0"/>
                <a:ea typeface="宋体" panose="02010600030101010101" pitchFamily="2" charset="-122"/>
                <a:cs typeface="+mn-cs"/>
              </a:rPr>
              <a:pPr algn="r" fontAlgn="base"/>
              <a:t>‹#›</a:t>
            </a:fld>
            <a:endParaRPr lang="en-US" altLang="zh-CN" strike="noStrike" noProof="1">
              <a:ea typeface="宋体" panose="02010600030101010101" pitchFamily="2" charset="-122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  <a:p>
            <a:pPr lvl="1" fontAlgn="base"/>
            <a:r>
              <a:rPr lang="zh-CN" altLang="en-US" strike="noStrike" noProof="1" smtClean="0"/>
              <a:t>第二级</a:t>
            </a:r>
          </a:p>
          <a:p>
            <a:pPr lvl="2" fontAlgn="base"/>
            <a:r>
              <a:rPr lang="zh-CN" altLang="en-US" strike="noStrike" noProof="1" smtClean="0"/>
              <a:t>第三级</a:t>
            </a:r>
          </a:p>
          <a:p>
            <a:pPr lvl="3" fontAlgn="base"/>
            <a:r>
              <a:rPr lang="zh-CN" altLang="en-US" strike="noStrike" noProof="1" smtClean="0"/>
              <a:t>第四级</a:t>
            </a:r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strike="noStrike" noProof="1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2"/>
          </p:nvPr>
        </p:nvSpPr>
        <p:spPr>
          <a:xfrm>
            <a:off x="8556625" y="6419850"/>
            <a:ext cx="1350963" cy="238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algn="r" fontAlgn="base"/>
            <a:endParaRPr lang="zh-CN" altLang="zh-CN" strike="noStrike" noProof="1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3"/>
          </p:nvPr>
        </p:nvSpPr>
        <p:spPr>
          <a:xfrm>
            <a:off x="1295400" y="6419850"/>
            <a:ext cx="5181600" cy="238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fontAlgn="base"/>
            <a:endParaRPr lang="zh-CN" altLang="zh-CN" strike="noStrike" noProof="1"/>
          </a:p>
        </p:txBody>
      </p:sp>
      <p:sp>
        <p:nvSpPr>
          <p:cNvPr id="9" name="幻灯片编号占位符 5"/>
          <p:cNvSpPr>
            <a:spLocks noGrp="1"/>
          </p:cNvSpPr>
          <p:nvPr>
            <p:ph type="sldNum" sz="quarter" idx="4"/>
          </p:nvPr>
        </p:nvSpPr>
        <p:spPr>
          <a:xfrm>
            <a:off x="10198100" y="6419850"/>
            <a:ext cx="698500" cy="238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/>
          <a:p>
            <a:pPr algn="r" fontAlgn="base"/>
            <a:fld id="{9A0DB2DC-4C9A-4742-B13C-FB6460FD3503}" type="slidenum">
              <a:rPr lang="en-US" altLang="zh-CN" strike="noStrike" noProof="1" dirty="0">
                <a:latin typeface="Cambria" panose="02040503050406030204" pitchFamily="18" charset="0"/>
                <a:ea typeface="宋体" panose="02010600030101010101" pitchFamily="2" charset="-122"/>
                <a:cs typeface="+mn-cs"/>
              </a:rPr>
              <a:pPr algn="r" fontAlgn="base"/>
              <a:t>‹#›</a:t>
            </a:fld>
            <a:endParaRPr lang="en-US" altLang="zh-CN" strike="noStrike" noProof="1">
              <a:ea typeface="宋体" panose="02010600030101010101" pitchFamily="2" charset="-122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和文本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9525000" y="382230"/>
            <a:ext cx="1371600" cy="5561369"/>
          </a:xfrm>
        </p:spPr>
        <p:txBody>
          <a:bodyPr vert="eaVert"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1295400" y="382230"/>
            <a:ext cx="7863840" cy="5561370"/>
          </a:xfrm>
        </p:spPr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  <a:p>
            <a:pPr lvl="1" fontAlgn="base"/>
            <a:r>
              <a:rPr lang="zh-CN" altLang="en-US" strike="noStrike" noProof="1" smtClean="0"/>
              <a:t>第二级</a:t>
            </a:r>
          </a:p>
          <a:p>
            <a:pPr lvl="2" fontAlgn="base"/>
            <a:r>
              <a:rPr lang="zh-CN" altLang="en-US" strike="noStrike" noProof="1" smtClean="0"/>
              <a:t>第三级</a:t>
            </a:r>
          </a:p>
          <a:p>
            <a:pPr lvl="3" fontAlgn="base"/>
            <a:r>
              <a:rPr lang="zh-CN" altLang="en-US" strike="noStrike" noProof="1" smtClean="0"/>
              <a:t>第四级</a:t>
            </a:r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strike="noStrike" noProof="1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2"/>
          </p:nvPr>
        </p:nvSpPr>
        <p:spPr>
          <a:xfrm>
            <a:off x="8556625" y="6419850"/>
            <a:ext cx="1350963" cy="238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algn="r" fontAlgn="base"/>
            <a:endParaRPr lang="zh-CN" altLang="zh-CN" strike="noStrike" noProof="1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3"/>
          </p:nvPr>
        </p:nvSpPr>
        <p:spPr>
          <a:xfrm>
            <a:off x="1295400" y="6419850"/>
            <a:ext cx="5181600" cy="238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fontAlgn="base"/>
            <a:endParaRPr lang="zh-CN" altLang="zh-CN" strike="noStrike" noProof="1"/>
          </a:p>
        </p:txBody>
      </p:sp>
      <p:sp>
        <p:nvSpPr>
          <p:cNvPr id="9" name="幻灯片编号占位符 5"/>
          <p:cNvSpPr>
            <a:spLocks noGrp="1"/>
          </p:cNvSpPr>
          <p:nvPr>
            <p:ph type="sldNum" sz="quarter" idx="4"/>
          </p:nvPr>
        </p:nvSpPr>
        <p:spPr>
          <a:xfrm>
            <a:off x="10198100" y="6419850"/>
            <a:ext cx="698500" cy="238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/>
          <a:p>
            <a:pPr algn="r" fontAlgn="base"/>
            <a:fld id="{9A0DB2DC-4C9A-4742-B13C-FB6460FD3503}" type="slidenum">
              <a:rPr lang="en-US" altLang="zh-CN" strike="noStrike" noProof="1" dirty="0">
                <a:latin typeface="Cambria" panose="02040503050406030204" pitchFamily="18" charset="0"/>
                <a:ea typeface="宋体" panose="02010600030101010101" pitchFamily="2" charset="-122"/>
                <a:cs typeface="+mn-cs"/>
              </a:rPr>
              <a:pPr algn="r" fontAlgn="base"/>
              <a:t>‹#›</a:t>
            </a:fld>
            <a:endParaRPr lang="en-US" altLang="zh-CN" strike="noStrike" noProof="1">
              <a:ea typeface="宋体" panose="02010600030101010101" pitchFamily="2" charset="-122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图片占位符 6"/>
          <p:cNvSpPr>
            <a:spLocks noGrp="1"/>
          </p:cNvSpPr>
          <p:nvPr>
            <p:ph type="pic" sz="quarter" idx="10"/>
          </p:nvPr>
        </p:nvSpPr>
        <p:spPr>
          <a:xfrm>
            <a:off x="628248" y="2145595"/>
            <a:ext cx="4032249" cy="4030133"/>
          </a:xfrm>
        </p:spPr>
        <p:txBody>
          <a:bodyPr/>
          <a:lstStyle/>
          <a:p>
            <a:pPr fontAlgn="base"/>
            <a:endParaRPr kumimoji="1" lang="zh-CN" altLang="en-US" strike="noStrike" noProof="1"/>
          </a:p>
        </p:txBody>
      </p:sp>
      <p:sp>
        <p:nvSpPr>
          <p:cNvPr id="8" name="图片占位符 6"/>
          <p:cNvSpPr>
            <a:spLocks noGrp="1"/>
          </p:cNvSpPr>
          <p:nvPr>
            <p:ph type="pic" sz="quarter" idx="11"/>
          </p:nvPr>
        </p:nvSpPr>
        <p:spPr>
          <a:xfrm>
            <a:off x="6434667" y="2145593"/>
            <a:ext cx="5144507" cy="2597151"/>
          </a:xfrm>
        </p:spPr>
        <p:txBody>
          <a:bodyPr/>
          <a:lstStyle/>
          <a:p>
            <a:pPr fontAlgn="base"/>
            <a:endParaRPr kumimoji="1" lang="zh-CN" altLang="en-US" strike="noStrike" noProof="1"/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pPr lvl="0" fontAlgn="base"/>
            <a:endParaRPr lang="zh-CN" altLang="en-US" strike="noStrike" noProof="1">
              <a:latin typeface="Cambria" panose="02040503050406030204" pitchFamily="18" charset="0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 lvl="0" fontAlgn="base"/>
            <a:endParaRPr lang="zh-CN" altLang="en-US" strike="noStrike" noProof="1">
              <a:latin typeface="Cambria" panose="02040503050406030204" pitchFamily="18" charset="0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 lvl="0" fontAlgn="base"/>
            <a:fld id="{9A0DB2DC-4C9A-4742-B13C-FB6460FD3503}" type="slidenum">
              <a:rPr lang="en-US" altLang="zh-CN" strike="noStrike" noProof="1" dirty="0">
                <a:latin typeface="Cambria" panose="02040503050406030204" pitchFamily="18" charset="0"/>
                <a:ea typeface="宋体" panose="02010600030101010101" pitchFamily="2" charset="-122"/>
                <a:cs typeface="+mn-cs"/>
              </a:rPr>
              <a:pPr lvl="0" fontAlgn="base"/>
              <a:t>‹#›</a:t>
            </a:fld>
            <a:endParaRPr lang="en-US" altLang="zh-CN" strike="noStrike" noProof="1">
              <a:latin typeface="Cambria" panose="02040503050406030204" pitchFamily="18" charset="0"/>
            </a:endParaRPr>
          </a:p>
        </p:txBody>
      </p:sp>
    </p:spTree>
  </p:cSld>
  <p:clrMapOvr>
    <a:masterClrMapping/>
  </p:clrMapOvr>
  <p:transition spd="med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1295400" y="381000"/>
            <a:ext cx="96012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fontAlgn="base"/>
            <a:r>
              <a:rPr lang="zh-CN" strike="noStrike" noProof="1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/>
          </p:nvPr>
        </p:nvSpPr>
        <p:spPr>
          <a:xfrm>
            <a:off x="1295400" y="1828800"/>
            <a:ext cx="9601200" cy="4114800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/>
          <a:p>
            <a:pPr lvl="0" indent="-228600"/>
            <a:r>
              <a:rPr lang="zh-CN" altLang="x-none" dirty="0"/>
              <a:t>单击此处编辑母版文本样式</a:t>
            </a:r>
          </a:p>
          <a:p>
            <a:pPr lvl="1" indent="-228600"/>
            <a:r>
              <a:rPr lang="zh-CN" altLang="x-none" dirty="0"/>
              <a:t>第二级</a:t>
            </a:r>
          </a:p>
          <a:p>
            <a:pPr lvl="2" indent="-228600"/>
            <a:r>
              <a:rPr lang="zh-CN" altLang="x-none" dirty="0"/>
              <a:t>第三级</a:t>
            </a:r>
          </a:p>
          <a:p>
            <a:pPr lvl="3" indent="-228600"/>
            <a:r>
              <a:rPr lang="zh-CN" altLang="x-none" dirty="0"/>
              <a:t>第四级</a:t>
            </a:r>
          </a:p>
          <a:p>
            <a:pPr lvl="4" indent="-228600"/>
            <a:r>
              <a:rPr lang="zh-CN" altLang="x-none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556625" y="6419850"/>
            <a:ext cx="1350963" cy="238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ea typeface="宋体" panose="02010600030101010101" pitchFamily="2" charset="-122"/>
              </a:defRPr>
            </a:lvl1pPr>
          </a:lstStyle>
          <a:p>
            <a:pPr lvl="0" fontAlgn="base"/>
            <a:endParaRPr lang="zh-CN" altLang="en-US" strike="noStrike" noProof="1">
              <a:latin typeface="Cambria" panose="02040503050406030204" pitchFamily="18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1295400" y="6419850"/>
            <a:ext cx="5181600" cy="238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 sz="1000">
                <a:ea typeface="宋体" panose="02010600030101010101" pitchFamily="2" charset="-122"/>
              </a:defRPr>
            </a:lvl1pPr>
          </a:lstStyle>
          <a:p>
            <a:pPr lvl="0" fontAlgn="base"/>
            <a:endParaRPr lang="zh-CN" altLang="en-US" strike="noStrike" noProof="1">
              <a:latin typeface="Cambria" panose="02040503050406030204" pitchFamily="18" charset="0"/>
            </a:endParaRPr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4"/>
          </p:nvPr>
        </p:nvSpPr>
        <p:spPr>
          <a:xfrm>
            <a:off x="10198100" y="6419850"/>
            <a:ext cx="698500" cy="238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>
              <a:defRPr sz="1000">
                <a:ea typeface="Microsoft YaHei UI" pitchFamily="34" charset="-122"/>
              </a:defRPr>
            </a:lvl1pPr>
          </a:lstStyle>
          <a:p>
            <a:pPr lvl="0" fontAlgn="base"/>
            <a:fld id="{9A0DB2DC-4C9A-4742-B13C-FB6460FD3503}" type="slidenum">
              <a:rPr lang="en-US" altLang="zh-CN" strike="noStrike" noProof="1" dirty="0">
                <a:latin typeface="Cambria" panose="02040503050406030204" pitchFamily="18" charset="0"/>
                <a:ea typeface="宋体" panose="02010600030101010101" pitchFamily="2" charset="-122"/>
                <a:cs typeface="+mn-cs"/>
              </a:rPr>
              <a:pPr lvl="0" fontAlgn="base"/>
              <a:t>‹#›</a:t>
            </a:fld>
            <a:endParaRPr lang="en-US" altLang="zh-CN" strike="noStrike" noProof="1">
              <a:latin typeface="Cambria" panose="02040503050406030204" pitchFamily="18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 spd="med">
    <p:fade/>
  </p:transition>
  <p:hf sldNum="0"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lang="zh-CN" sz="3200" b="1" kern="1200" cap="all">
          <a:solidFill>
            <a:schemeClr val="accent1"/>
          </a:solidFill>
          <a:effectLst>
            <a:outerShdw blurRad="38100" dist="25400" dir="18900000" algn="bl" rotWithShape="0">
              <a:schemeClr val="bg1">
                <a:alpha val="80000"/>
              </a:schemeClr>
            </a:outerShdw>
          </a:effectLst>
          <a:latin typeface="+mj-lt"/>
          <a:ea typeface="宋体" panose="02010600030101010101" pitchFamily="2" charset="-122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accent1"/>
          </a:solidFill>
          <a:latin typeface="Cambria" panose="02040503050406030204" pitchFamily="18" charset="0"/>
          <a:ea typeface="Microsoft YaHei UI" pitchFamily="34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accent1"/>
          </a:solidFill>
          <a:latin typeface="Cambria" panose="02040503050406030204" pitchFamily="18" charset="0"/>
          <a:ea typeface="Microsoft YaHei UI" pitchFamily="34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accent1"/>
          </a:solidFill>
          <a:latin typeface="Cambria" panose="02040503050406030204" pitchFamily="18" charset="0"/>
          <a:ea typeface="Microsoft YaHei UI" pitchFamily="34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accent1"/>
          </a:solidFill>
          <a:latin typeface="Cambria" panose="02040503050406030204" pitchFamily="18" charset="0"/>
          <a:ea typeface="Microsoft YaHei UI" pitchFamily="34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accent1"/>
          </a:solidFill>
          <a:latin typeface="Cambria" panose="02040503050406030204" pitchFamily="18" charset="0"/>
          <a:ea typeface="Microsoft YaHei UI" pitchFamily="34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accent1"/>
          </a:solidFill>
          <a:latin typeface="Cambria" panose="02040503050406030204" pitchFamily="18" charset="0"/>
          <a:ea typeface="Microsoft YaHei UI" pitchFamily="34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accent1"/>
          </a:solidFill>
          <a:latin typeface="Cambria" panose="02040503050406030204" pitchFamily="18" charset="0"/>
          <a:ea typeface="Microsoft YaHei UI" pitchFamily="34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accent1"/>
          </a:solidFill>
          <a:latin typeface="Cambria" panose="02040503050406030204" pitchFamily="18" charset="0"/>
          <a:ea typeface="Microsoft YaHei UI" pitchFamily="34" charset="-122"/>
        </a:defRPr>
      </a:lvl9pPr>
    </p:titleStyle>
    <p:bodyStyle>
      <a:lvl1pPr marL="273050" indent="-228600" algn="l" rtl="0" eaLnBrk="0" fontAlgn="base" hangingPunct="0">
        <a:lnSpc>
          <a:spcPct val="90000"/>
        </a:lnSpc>
        <a:spcBef>
          <a:spcPts val="1800"/>
        </a:spcBef>
        <a:spcAft>
          <a:spcPct val="0"/>
        </a:spcAft>
        <a:buClr>
          <a:schemeClr val="accent1"/>
        </a:buClr>
        <a:buFont typeface="Arial" panose="020B0604020202020204" pitchFamily="34" charset="0"/>
        <a:buChar char="•"/>
        <a:defRPr lang="zh-CN" sz="2000" kern="1200">
          <a:solidFill>
            <a:schemeClr val="tx1"/>
          </a:solidFill>
          <a:latin typeface="+mn-lt"/>
          <a:ea typeface="宋体" panose="02010600030101010101" pitchFamily="2" charset="-122"/>
          <a:cs typeface="+mn-cs"/>
        </a:defRPr>
      </a:lvl1pPr>
      <a:lvl2pPr marL="593725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Clr>
          <a:schemeClr val="accent1"/>
        </a:buClr>
        <a:buFont typeface="Arial" panose="020B0604020202020204" pitchFamily="34" charset="0"/>
        <a:buChar char="•"/>
        <a:defRPr lang="zh-CN" kern="1200">
          <a:solidFill>
            <a:schemeClr val="tx1"/>
          </a:solidFill>
          <a:latin typeface="+mn-lt"/>
          <a:ea typeface="宋体" panose="02010600030101010101" pitchFamily="2" charset="-122"/>
          <a:cs typeface="+mn-cs"/>
        </a:defRPr>
      </a:lvl2pPr>
      <a:lvl3pPr marL="914400" indent="-228600" algn="l" rtl="0" eaLnBrk="0" fontAlgn="base" hangingPunct="0">
        <a:lnSpc>
          <a:spcPct val="90000"/>
        </a:lnSpc>
        <a:spcBef>
          <a:spcPts val="800"/>
        </a:spcBef>
        <a:spcAft>
          <a:spcPct val="0"/>
        </a:spcAft>
        <a:buClr>
          <a:schemeClr val="accent1"/>
        </a:buClr>
        <a:buFont typeface="Arial" panose="020B0604020202020204" pitchFamily="34" charset="0"/>
        <a:buChar char="•"/>
        <a:defRPr lang="zh-CN" sz="1600" kern="1200">
          <a:solidFill>
            <a:schemeClr val="tx1"/>
          </a:solidFill>
          <a:latin typeface="+mn-lt"/>
          <a:ea typeface="宋体" panose="02010600030101010101" pitchFamily="2" charset="-122"/>
          <a:cs typeface="+mn-cs"/>
        </a:defRPr>
      </a:lvl3pPr>
      <a:lvl4pPr marL="1233805" indent="-228600" algn="l" rtl="0" eaLnBrk="0" fontAlgn="base" hangingPunct="0">
        <a:lnSpc>
          <a:spcPct val="90000"/>
        </a:lnSpc>
        <a:spcBef>
          <a:spcPts val="800"/>
        </a:spcBef>
        <a:spcAft>
          <a:spcPct val="0"/>
        </a:spcAft>
        <a:buClr>
          <a:schemeClr val="accent1"/>
        </a:buClr>
        <a:buFont typeface="Arial" panose="020B0604020202020204" pitchFamily="34" charset="0"/>
        <a:buChar char="•"/>
        <a:defRPr lang="zh-CN" sz="1400" kern="1200">
          <a:solidFill>
            <a:schemeClr val="tx1"/>
          </a:solidFill>
          <a:latin typeface="+mn-lt"/>
          <a:ea typeface="宋体" panose="02010600030101010101" pitchFamily="2" charset="-122"/>
          <a:cs typeface="+mn-cs"/>
        </a:defRPr>
      </a:lvl4pPr>
      <a:lvl5pPr marL="1554480" indent="-228600" algn="l" rtl="0" eaLnBrk="0" fontAlgn="base" hangingPunct="0">
        <a:lnSpc>
          <a:spcPct val="90000"/>
        </a:lnSpc>
        <a:spcBef>
          <a:spcPts val="800"/>
        </a:spcBef>
        <a:spcAft>
          <a:spcPct val="0"/>
        </a:spcAft>
        <a:buClr>
          <a:schemeClr val="accent1"/>
        </a:buClr>
        <a:buFont typeface="Arial" panose="020B0604020202020204" pitchFamily="34" charset="0"/>
        <a:buChar char="•"/>
        <a:defRPr lang="zh-CN" sz="1400" kern="1200">
          <a:solidFill>
            <a:schemeClr val="tx1"/>
          </a:solidFill>
          <a:latin typeface="+mn-lt"/>
          <a:ea typeface="宋体" panose="02010600030101010101" pitchFamily="2" charset="-122"/>
          <a:cs typeface="+mn-cs"/>
        </a:defRPr>
      </a:lvl5pPr>
      <a:lvl6pPr marL="182880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anose="020B0604020202020204" pitchFamily="34" charset="0"/>
        <a:buChar char="•"/>
        <a:defRPr lang="zh-CN"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anose="020B0604020202020204" pitchFamily="34" charset="0"/>
        <a:buChar char="•"/>
        <a:defRPr lang="zh-CN"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37744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anose="020B0604020202020204" pitchFamily="34" charset="0"/>
        <a:buChar char="•"/>
        <a:defRPr lang="zh-CN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65176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anose="020B0604020202020204" pitchFamily="34" charset="0"/>
        <a:buChar char="•"/>
        <a:defRPr lang="zh-CN"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lang="zh-CN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lang="zh-CN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lang="zh-CN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lang="zh-CN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lang="zh-CN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lang="zh-CN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lang="zh-CN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lang="zh-CN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lang="zh-CN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1295400" y="381000"/>
            <a:ext cx="96012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fontAlgn="base"/>
            <a:r>
              <a:rPr lang="zh-CN" strike="noStrike" noProof="1"/>
              <a:t>单击此处编辑母版标题样式</a:t>
            </a:r>
          </a:p>
        </p:txBody>
      </p:sp>
      <p:sp>
        <p:nvSpPr>
          <p:cNvPr id="4099" name="文本占位符 2"/>
          <p:cNvSpPr>
            <a:spLocks noGrp="1"/>
          </p:cNvSpPr>
          <p:nvPr>
            <p:ph type="body"/>
          </p:nvPr>
        </p:nvSpPr>
        <p:spPr>
          <a:xfrm>
            <a:off x="1295400" y="1828800"/>
            <a:ext cx="9601200" cy="4114800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/>
          <a:p>
            <a:pPr lvl="0" indent="-228600"/>
            <a:r>
              <a:rPr lang="zh-CN" altLang="x-none" dirty="0"/>
              <a:t>单击此处编辑母版文本样式</a:t>
            </a:r>
          </a:p>
          <a:p>
            <a:pPr lvl="1" indent="-228600"/>
            <a:r>
              <a:rPr lang="zh-CN" altLang="x-none" dirty="0"/>
              <a:t>第二级</a:t>
            </a:r>
          </a:p>
          <a:p>
            <a:pPr lvl="2" indent="-228600"/>
            <a:r>
              <a:rPr lang="zh-CN" altLang="x-none" dirty="0"/>
              <a:t>第三级</a:t>
            </a:r>
          </a:p>
          <a:p>
            <a:pPr lvl="3" indent="-228600"/>
            <a:r>
              <a:rPr lang="zh-CN" altLang="x-none" dirty="0"/>
              <a:t>第四级</a:t>
            </a:r>
          </a:p>
          <a:p>
            <a:pPr lvl="4" indent="-228600"/>
            <a:r>
              <a:rPr lang="zh-CN" altLang="x-none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556625" y="6419850"/>
            <a:ext cx="1350963" cy="238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ea typeface="宋体" panose="02010600030101010101" pitchFamily="2" charset="-122"/>
              </a:defRPr>
            </a:lvl1pPr>
          </a:lstStyle>
          <a:p>
            <a:pPr lvl="0" fontAlgn="base"/>
            <a:endParaRPr lang="zh-CN" altLang="en-US" strike="noStrike" noProof="1">
              <a:latin typeface="Cambria" panose="02040503050406030204" pitchFamily="18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1295400" y="6419850"/>
            <a:ext cx="5181600" cy="238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 sz="1000">
                <a:ea typeface="宋体" panose="02010600030101010101" pitchFamily="2" charset="-122"/>
              </a:defRPr>
            </a:lvl1pPr>
          </a:lstStyle>
          <a:p>
            <a:pPr lvl="0" fontAlgn="base"/>
            <a:endParaRPr lang="zh-CN" altLang="en-US" strike="noStrike" noProof="1">
              <a:latin typeface="Cambria" panose="02040503050406030204" pitchFamily="18" charset="0"/>
            </a:endParaRPr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4"/>
          </p:nvPr>
        </p:nvSpPr>
        <p:spPr>
          <a:xfrm>
            <a:off x="10198100" y="6419850"/>
            <a:ext cx="698500" cy="238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>
              <a:defRPr sz="1000">
                <a:ea typeface="Microsoft YaHei UI" pitchFamily="34" charset="-122"/>
              </a:defRPr>
            </a:lvl1pPr>
          </a:lstStyle>
          <a:p>
            <a:pPr lvl="0" fontAlgn="base"/>
            <a:fld id="{9A0DB2DC-4C9A-4742-B13C-FB6460FD3503}" type="slidenum">
              <a:rPr lang="en-US" altLang="zh-CN" strike="noStrike" noProof="1" dirty="0">
                <a:latin typeface="Cambria" panose="02040503050406030204" pitchFamily="18" charset="0"/>
                <a:ea typeface="宋体" panose="02010600030101010101" pitchFamily="2" charset="-122"/>
                <a:cs typeface="+mn-cs"/>
              </a:rPr>
              <a:pPr lvl="0" fontAlgn="base"/>
              <a:t>‹#›</a:t>
            </a:fld>
            <a:endParaRPr lang="en-US" altLang="zh-CN" strike="noStrike" noProof="1">
              <a:latin typeface="Cambria" panose="02040503050406030204" pitchFamily="18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</p:sldLayoutIdLst>
  <p:transition spd="med">
    <p:fade/>
  </p:transition>
  <p:hf sldNum="0"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lang="zh-CN" sz="3200" b="1" kern="1200" cap="all">
          <a:solidFill>
            <a:schemeClr val="accent1"/>
          </a:solidFill>
          <a:effectLst>
            <a:outerShdw blurRad="38100" dist="25400" dir="18900000" algn="bl" rotWithShape="0">
              <a:schemeClr val="bg1">
                <a:alpha val="80000"/>
              </a:schemeClr>
            </a:outerShdw>
          </a:effectLst>
          <a:latin typeface="+mj-lt"/>
          <a:ea typeface="宋体" panose="02010600030101010101" pitchFamily="2" charset="-122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accent1"/>
          </a:solidFill>
          <a:latin typeface="Cambria" panose="02040503050406030204" pitchFamily="18" charset="0"/>
          <a:ea typeface="Microsoft YaHei UI" pitchFamily="34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accent1"/>
          </a:solidFill>
          <a:latin typeface="Cambria" panose="02040503050406030204" pitchFamily="18" charset="0"/>
          <a:ea typeface="Microsoft YaHei UI" pitchFamily="34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accent1"/>
          </a:solidFill>
          <a:latin typeface="Cambria" panose="02040503050406030204" pitchFamily="18" charset="0"/>
          <a:ea typeface="Microsoft YaHei UI" pitchFamily="34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accent1"/>
          </a:solidFill>
          <a:latin typeface="Cambria" panose="02040503050406030204" pitchFamily="18" charset="0"/>
          <a:ea typeface="Microsoft YaHei UI" pitchFamily="34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accent1"/>
          </a:solidFill>
          <a:latin typeface="Cambria" panose="02040503050406030204" pitchFamily="18" charset="0"/>
          <a:ea typeface="Microsoft YaHei UI" pitchFamily="34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accent1"/>
          </a:solidFill>
          <a:latin typeface="Cambria" panose="02040503050406030204" pitchFamily="18" charset="0"/>
          <a:ea typeface="Microsoft YaHei UI" pitchFamily="34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accent1"/>
          </a:solidFill>
          <a:latin typeface="Cambria" panose="02040503050406030204" pitchFamily="18" charset="0"/>
          <a:ea typeface="Microsoft YaHei UI" pitchFamily="34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accent1"/>
          </a:solidFill>
          <a:latin typeface="Cambria" panose="02040503050406030204" pitchFamily="18" charset="0"/>
          <a:ea typeface="Microsoft YaHei UI" pitchFamily="34" charset="-122"/>
        </a:defRPr>
      </a:lvl9pPr>
    </p:titleStyle>
    <p:bodyStyle>
      <a:lvl1pPr marL="273050" indent="-228600" algn="l" rtl="0" eaLnBrk="0" fontAlgn="base" hangingPunct="0">
        <a:lnSpc>
          <a:spcPct val="90000"/>
        </a:lnSpc>
        <a:spcBef>
          <a:spcPts val="1800"/>
        </a:spcBef>
        <a:spcAft>
          <a:spcPct val="0"/>
        </a:spcAft>
        <a:buClr>
          <a:schemeClr val="accent1"/>
        </a:buClr>
        <a:buFont typeface="Arial" panose="020B0604020202020204" pitchFamily="34" charset="0"/>
        <a:buChar char="•"/>
        <a:defRPr lang="zh-CN" sz="2000" kern="1200">
          <a:solidFill>
            <a:schemeClr val="tx1"/>
          </a:solidFill>
          <a:latin typeface="+mn-lt"/>
          <a:ea typeface="宋体" panose="02010600030101010101" pitchFamily="2" charset="-122"/>
          <a:cs typeface="+mn-cs"/>
        </a:defRPr>
      </a:lvl1pPr>
      <a:lvl2pPr marL="593725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Clr>
          <a:schemeClr val="accent1"/>
        </a:buClr>
        <a:buFont typeface="Arial" panose="020B0604020202020204" pitchFamily="34" charset="0"/>
        <a:buChar char="•"/>
        <a:defRPr lang="zh-CN" kern="1200">
          <a:solidFill>
            <a:schemeClr val="tx1"/>
          </a:solidFill>
          <a:latin typeface="+mn-lt"/>
          <a:ea typeface="宋体" panose="02010600030101010101" pitchFamily="2" charset="-122"/>
          <a:cs typeface="+mn-cs"/>
        </a:defRPr>
      </a:lvl2pPr>
      <a:lvl3pPr marL="914400" indent="-228600" algn="l" rtl="0" eaLnBrk="0" fontAlgn="base" hangingPunct="0">
        <a:lnSpc>
          <a:spcPct val="90000"/>
        </a:lnSpc>
        <a:spcBef>
          <a:spcPts val="800"/>
        </a:spcBef>
        <a:spcAft>
          <a:spcPct val="0"/>
        </a:spcAft>
        <a:buClr>
          <a:schemeClr val="accent1"/>
        </a:buClr>
        <a:buFont typeface="Arial" panose="020B0604020202020204" pitchFamily="34" charset="0"/>
        <a:buChar char="•"/>
        <a:defRPr lang="zh-CN" sz="1600" kern="1200">
          <a:solidFill>
            <a:schemeClr val="tx1"/>
          </a:solidFill>
          <a:latin typeface="+mn-lt"/>
          <a:ea typeface="宋体" panose="02010600030101010101" pitchFamily="2" charset="-122"/>
          <a:cs typeface="+mn-cs"/>
        </a:defRPr>
      </a:lvl3pPr>
      <a:lvl4pPr marL="1233805" indent="-228600" algn="l" rtl="0" eaLnBrk="0" fontAlgn="base" hangingPunct="0">
        <a:lnSpc>
          <a:spcPct val="90000"/>
        </a:lnSpc>
        <a:spcBef>
          <a:spcPts val="800"/>
        </a:spcBef>
        <a:spcAft>
          <a:spcPct val="0"/>
        </a:spcAft>
        <a:buClr>
          <a:schemeClr val="accent1"/>
        </a:buClr>
        <a:buFont typeface="Arial" panose="020B0604020202020204" pitchFamily="34" charset="0"/>
        <a:buChar char="•"/>
        <a:defRPr lang="zh-CN" sz="1400" kern="1200">
          <a:solidFill>
            <a:schemeClr val="tx1"/>
          </a:solidFill>
          <a:latin typeface="+mn-lt"/>
          <a:ea typeface="宋体" panose="02010600030101010101" pitchFamily="2" charset="-122"/>
          <a:cs typeface="+mn-cs"/>
        </a:defRPr>
      </a:lvl4pPr>
      <a:lvl5pPr marL="1554480" indent="-228600" algn="l" rtl="0" eaLnBrk="0" fontAlgn="base" hangingPunct="0">
        <a:lnSpc>
          <a:spcPct val="90000"/>
        </a:lnSpc>
        <a:spcBef>
          <a:spcPts val="800"/>
        </a:spcBef>
        <a:spcAft>
          <a:spcPct val="0"/>
        </a:spcAft>
        <a:buClr>
          <a:schemeClr val="accent1"/>
        </a:buClr>
        <a:buFont typeface="Arial" panose="020B0604020202020204" pitchFamily="34" charset="0"/>
        <a:buChar char="•"/>
        <a:defRPr lang="zh-CN" sz="1400" kern="1200">
          <a:solidFill>
            <a:schemeClr val="tx1"/>
          </a:solidFill>
          <a:latin typeface="+mn-lt"/>
          <a:ea typeface="宋体" panose="02010600030101010101" pitchFamily="2" charset="-122"/>
          <a:cs typeface="+mn-cs"/>
        </a:defRPr>
      </a:lvl5pPr>
      <a:lvl6pPr marL="182880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anose="020B0604020202020204" pitchFamily="34" charset="0"/>
        <a:buChar char="•"/>
        <a:defRPr lang="zh-CN"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anose="020B0604020202020204" pitchFamily="34" charset="0"/>
        <a:buChar char="•"/>
        <a:defRPr lang="zh-CN"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37744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anose="020B0604020202020204" pitchFamily="34" charset="0"/>
        <a:buChar char="•"/>
        <a:defRPr lang="zh-CN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65176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anose="020B0604020202020204" pitchFamily="34" charset="0"/>
        <a:buChar char="•"/>
        <a:defRPr lang="zh-CN"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lang="zh-CN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lang="zh-CN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lang="zh-CN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lang="zh-CN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lang="zh-CN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lang="zh-CN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lang="zh-CN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lang="zh-CN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lang="zh-CN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g"/><Relationship Id="rId1" Type="http://schemas.microsoft.com/office/2007/relationships/media" Target="../media/media1.mpg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066800" y="1749425"/>
            <a:ext cx="9691688" cy="2222500"/>
          </a:xfrm>
        </p:spPr>
        <p:txBody>
          <a:bodyPr vert="horz" lIns="36000" tIns="18000" rIns="36000" bIns="18000" rtlCol="0" anchor="ctr">
            <a:normAutofit/>
          </a:bodyPr>
          <a:lstStyle/>
          <a:p>
            <a:pPr lvl="0" algn="l" eaLnBrk="1" fontAlgn="auto" hangingPunct="1">
              <a:spcAft>
                <a:spcPts val="0"/>
              </a:spcAft>
              <a:defRPr/>
            </a:pPr>
            <a:r>
              <a:rPr altLang="en-US" dirty="0" smtClean="0"/>
              <a:t>微晶智能系统</a:t>
            </a:r>
            <a:br>
              <a:rPr altLang="en-US" dirty="0" smtClean="0"/>
            </a:br>
            <a:r>
              <a:rPr altLang="en-US" dirty="0" smtClean="0"/>
              <a:t>               </a:t>
            </a:r>
            <a:r>
              <a:rPr lang="zh-CN" altLang="en-US" dirty="0" smtClean="0"/>
              <a:t>车库照明节能</a:t>
            </a:r>
            <a:r>
              <a:rPr altLang="en-US" dirty="0" smtClean="0"/>
              <a:t>方案</a:t>
            </a:r>
            <a:endParaRPr kumimoji="0" altLang="zh-CN" sz="6500" b="1" i="0" u="none" strike="noStrike" kern="1200" cap="all" spc="0" normalizeH="0" baseline="0" noProof="0" dirty="0" smtClean="0">
              <a:ln>
                <a:noFill/>
              </a:ln>
              <a:solidFill>
                <a:schemeClr val="tx1"/>
              </a:solidFill>
              <a:effectLst>
                <a:outerShdw blurRad="38100" dist="25400" dir="18900000" algn="bl" rotWithShape="0">
                  <a:schemeClr val="bg1">
                    <a:alpha val="80000"/>
                  </a:schemeClr>
                </a:outerShdw>
              </a:effectLst>
              <a:uLnTx/>
              <a:uFillTx/>
              <a:latin typeface="+mj-lt"/>
              <a:cs typeface="+mj-cs"/>
            </a:endParaRPr>
          </a:p>
        </p:txBody>
      </p:sp>
      <p:sp>
        <p:nvSpPr>
          <p:cNvPr id="55298" name="副标题 2"/>
          <p:cNvSpPr>
            <a:spLocks noGrp="1"/>
          </p:cNvSpPr>
          <p:nvPr>
            <p:ph type="subTitle" idx="1"/>
          </p:nvPr>
        </p:nvSpPr>
        <p:spPr>
          <a:xfrm>
            <a:off x="1143000" y="3894138"/>
            <a:ext cx="8782050" cy="631825"/>
          </a:xfrm>
        </p:spPr>
        <p:txBody>
          <a:bodyPr wrap="square" lIns="91440" tIns="45720" rIns="91440" bIns="45720" anchor="t"/>
          <a:lstStyle/>
          <a:p>
            <a:pPr defTabSz="914400" eaLnBrk="1" hangingPunct="1">
              <a:spcBef>
                <a:spcPct val="0"/>
              </a:spcBef>
            </a:pPr>
            <a:r>
              <a:rPr lang="en-US" altLang="zh-CN" sz="1700" kern="1200" cap="none" baseline="0" dirty="0">
                <a:solidFill>
                  <a:srgbClr val="771B1B"/>
                </a:solidFill>
                <a:latin typeface="+mn-lt"/>
                <a:cs typeface="+mn-cs"/>
                <a:sym typeface="幼圆" panose="02010509060101010101" charset="-122"/>
              </a:rPr>
              <a:t>                           </a:t>
            </a:r>
          </a:p>
          <a:p>
            <a:pPr defTabSz="914400" eaLnBrk="1" hangingPunct="1">
              <a:spcBef>
                <a:spcPct val="0"/>
              </a:spcBef>
            </a:pPr>
            <a:r>
              <a:rPr lang="zh-CN" altLang="zh-CN" sz="1700" kern="1200" cap="none" baseline="0" dirty="0">
                <a:solidFill>
                  <a:srgbClr val="771B1B"/>
                </a:solidFill>
                <a:latin typeface="+mn-lt"/>
                <a:cs typeface="+mn-cs"/>
                <a:sym typeface="幼圆" panose="02010509060101010101" charset="-122"/>
              </a:rPr>
              <a:t>英国微晶控制有限公司 </a:t>
            </a:r>
            <a:r>
              <a:rPr lang="en-US" altLang="zh-CN" sz="1700" kern="1200" cap="none" baseline="0" dirty="0">
                <a:solidFill>
                  <a:srgbClr val="771B1B"/>
                </a:solidFill>
                <a:latin typeface="+mn-lt"/>
                <a:cs typeface="+mn-cs"/>
                <a:sym typeface="幼圆" panose="02010509060101010101" charset="-122"/>
              </a:rPr>
              <a:t>Micropara Controls</a:t>
            </a:r>
          </a:p>
        </p:txBody>
      </p:sp>
      <p:pic>
        <p:nvPicPr>
          <p:cNvPr id="55299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88463" y="127000"/>
            <a:ext cx="2506662" cy="15049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5300" name="副标题 2"/>
          <p:cNvSpPr>
            <a:spLocks noGrp="1"/>
          </p:cNvSpPr>
          <p:nvPr/>
        </p:nvSpPr>
        <p:spPr>
          <a:xfrm>
            <a:off x="1143000" y="4484688"/>
            <a:ext cx="8124825" cy="365125"/>
          </a:xfrm>
          <a:prstGeom prst="rect">
            <a:avLst/>
          </a:prstGeom>
          <a:noFill/>
          <a:ln w="9525">
            <a:noFill/>
          </a:ln>
        </p:spPr>
        <p:txBody>
          <a:bodyPr wrap="square" lIns="91440" tIns="45720" rIns="91440" bIns="45720" anchor="t"/>
          <a:lstStyle/>
          <a:p>
            <a:pPr defTabSz="914400">
              <a:lnSpc>
                <a:spcPct val="90000"/>
              </a:lnSpc>
              <a:buClr>
                <a:schemeClr val="accent1"/>
              </a:buClr>
              <a:buFont typeface="Arial" panose="020B0604020202020204" pitchFamily="34" charset="0"/>
              <a:buNone/>
            </a:pPr>
            <a:r>
              <a:rPr lang="en-US" altLang="zh-CN" sz="1700" b="1" dirty="0">
                <a:solidFill>
                  <a:srgbClr val="771B1B"/>
                </a:solidFill>
                <a:latin typeface="Cambria" panose="02040503050406030204" pitchFamily="18" charset="0"/>
                <a:ea typeface="宋体" panose="02010600030101010101" pitchFamily="2" charset="-122"/>
                <a:sym typeface="幼圆" panose="02010509060101010101" charset="-122"/>
              </a:rPr>
              <a:t> </a:t>
            </a:r>
            <a:r>
              <a:rPr lang="en-US" altLang="zh-CN" sz="1700" b="1" dirty="0" smtClean="0">
                <a:solidFill>
                  <a:srgbClr val="771B1B"/>
                </a:solidFill>
                <a:latin typeface="Cambria" panose="02040503050406030204" pitchFamily="18" charset="0"/>
                <a:ea typeface="宋体" panose="02010600030101010101" pitchFamily="2" charset="-122"/>
                <a:sym typeface="幼圆" panose="02010509060101010101" charset="-122"/>
              </a:rPr>
              <a:t>WWW.MICROPARA.COM.CN</a:t>
            </a:r>
            <a:endParaRPr lang="en-US" altLang="zh-CN" sz="1700" b="1" dirty="0">
              <a:solidFill>
                <a:srgbClr val="771B1B"/>
              </a:solidFill>
              <a:latin typeface="Cambria" panose="02040503050406030204" pitchFamily="18" charset="0"/>
              <a:ea typeface="宋体" panose="02010600030101010101" pitchFamily="2" charset="-122"/>
              <a:sym typeface="幼圆" panose="02010509060101010101" charset="-122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3" name="图片 3"/>
          <p:cNvPicPr>
            <a:picLocks noChangeAspect="1"/>
          </p:cNvPicPr>
          <p:nvPr/>
        </p:nvPicPr>
        <p:blipFill>
          <a:blip r:embed="rId2"/>
          <a:srcRect b="4800"/>
          <a:stretch>
            <a:fillRect/>
          </a:stretch>
        </p:blipFill>
        <p:spPr>
          <a:xfrm>
            <a:off x="5856288" y="409575"/>
            <a:ext cx="5715000" cy="367188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4274" name="内容占位符 2"/>
          <p:cNvSpPr>
            <a:spLocks noGrp="1"/>
          </p:cNvSpPr>
          <p:nvPr>
            <p:ph idx="1"/>
          </p:nvPr>
        </p:nvSpPr>
        <p:spPr>
          <a:xfrm>
            <a:off x="584200" y="1892300"/>
            <a:ext cx="4833938" cy="4367213"/>
          </a:xfrm>
          <a:solidFill>
            <a:srgbClr val="F2F2F2"/>
          </a:solidFill>
        </p:spPr>
        <p:txBody>
          <a:bodyPr wrap="square" lIns="91440" tIns="45720" rIns="91440" bIns="45720" anchor="t"/>
          <a:lstStyle/>
          <a:p>
            <a:pPr marL="44450" indent="0" eaLnBrk="1" hangingPunct="1">
              <a:lnSpc>
                <a:spcPct val="150000"/>
              </a:lnSpc>
              <a:buNone/>
            </a:pPr>
            <a:r>
              <a:rPr lang="en-US" altLang="zh-CN" sz="1200" dirty="0">
                <a:latin typeface="宋体" panose="02010600030101010101" pitchFamily="2" charset="-122"/>
              </a:rPr>
              <a:t>        </a:t>
            </a:r>
            <a:r>
              <a:rPr lang="en-US" altLang="zh-CN" sz="1400" dirty="0">
                <a:latin typeface="宋体" panose="02010600030101010101" pitchFamily="2" charset="-122"/>
              </a:rPr>
              <a:t>Micropara英国微晶控制有限公司，简称：英国</a:t>
            </a:r>
            <a:r>
              <a:rPr lang="zh-CN" altLang="zh-CN" sz="1400" dirty="0">
                <a:latin typeface="宋体" panose="02010600030101010101" pitchFamily="2" charset="-122"/>
              </a:rPr>
              <a:t>微晶</a:t>
            </a:r>
            <a:r>
              <a:rPr lang="en-US" altLang="zh-CN" sz="1400" dirty="0">
                <a:latin typeface="宋体" panose="02010600030101010101" pitchFamily="2" charset="-122"/>
              </a:rPr>
              <a:t>，成立于2006年，总部位于英国，在世界各地设有分支机构和代理商。</a:t>
            </a:r>
          </a:p>
          <a:p>
            <a:pPr marL="44450" indent="0" eaLnBrk="1" hangingPunct="1">
              <a:lnSpc>
                <a:spcPct val="150000"/>
              </a:lnSpc>
              <a:buNone/>
            </a:pPr>
            <a:r>
              <a:rPr lang="en-US" altLang="en-US" sz="1400" dirty="0">
                <a:latin typeface="宋体" panose="02010600030101010101" pitchFamily="2" charset="-122"/>
              </a:rPr>
              <a:t>        公司的发展目标是：不断地开发和创造出跨领域的智能系统云平台，在不远的将来，即使普通的家庭或个人也可以拥有或使用该智能云平台，无论何时何地，用户可以通过手机或电脑连接到</a:t>
            </a:r>
            <a:r>
              <a:rPr lang="zh-CN" altLang="en-US" sz="1400" dirty="0">
                <a:latin typeface="宋体" panose="02010600030101010101" pitchFamily="2" charset="-122"/>
              </a:rPr>
              <a:t>微晶</a:t>
            </a:r>
            <a:r>
              <a:rPr lang="en-US" altLang="en-US" sz="1400" dirty="0">
                <a:latin typeface="宋体" panose="02010600030101010101" pitchFamily="2" charset="-122"/>
              </a:rPr>
              <a:t>智能系统平台上，查看家中的灯光状态、空调温度、窗帘状态、冰箱内食品库存信息、安全情况，可远程调出安防摄像头的历史记录影像。</a:t>
            </a:r>
            <a:r>
              <a:rPr lang="zh-CN" altLang="en-US" sz="1400" dirty="0">
                <a:latin typeface="宋体" panose="02010600030101010101" pitchFamily="2" charset="-122"/>
              </a:rPr>
              <a:t>微晶</a:t>
            </a:r>
            <a:r>
              <a:rPr lang="en-US" altLang="en-US" sz="1400" dirty="0">
                <a:latin typeface="宋体" panose="02010600030101010101" pitchFamily="2" charset="-122"/>
              </a:rPr>
              <a:t>智能系统平台涵盖的领域包括：灯光、电动窗帘、空调系统、 可视对讲系统、信息发布系统、远程监控系统、背景音响系。</a:t>
            </a:r>
          </a:p>
        </p:txBody>
      </p:sp>
      <p:sp>
        <p:nvSpPr>
          <p:cNvPr id="6" name="矩形 5"/>
          <p:cNvSpPr/>
          <p:nvPr/>
        </p:nvSpPr>
        <p:spPr>
          <a:xfrm>
            <a:off x="153968" y="734125"/>
            <a:ext cx="5702163" cy="64516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  <a:t>一</a:t>
            </a:r>
            <a:r>
              <a:rPr kumimoji="0" lang="en-US" altLang="zh-CN" sz="3600" b="1" i="0" u="none" strike="noStrike" kern="1200" cap="none" spc="0" normalizeH="0" baseline="0" noProof="0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  <a:t>.</a:t>
            </a:r>
            <a:r>
              <a:rPr kumimoji="0" lang="zh-CN" altLang="zh-CN" sz="3600" b="1" i="0" u="none" strike="noStrike" kern="1200" cap="none" spc="0" normalizeH="0" baseline="0" noProof="0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  <a:t>公司</a:t>
            </a:r>
            <a:r>
              <a:rPr kumimoji="0" lang="zh-CN" altLang="zh-CN" sz="3600" b="1" i="0" u="none" strike="noStrike" kern="1200" cap="none" spc="0" normalizeH="0" baseline="0" noProof="0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  <a:t>介绍</a:t>
            </a:r>
            <a:endParaRPr kumimoji="0" lang="zh-CN" altLang="en-US" sz="3600" b="1" i="0" u="none" strike="noStrike" kern="1200" cap="none" spc="0" normalizeH="0" baseline="0" noProof="0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1" name="内容占位符 2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2F2F2"/>
          </a:solidFill>
          <a:ln w="9525">
            <a:noFill/>
          </a:ln>
        </p:spPr>
        <p:txBody>
          <a:bodyPr anchor="t"/>
          <a:lstStyle/>
          <a:p>
            <a:pPr marL="330200" indent="-285750">
              <a:lnSpc>
                <a:spcPct val="170000"/>
              </a:lnSpc>
              <a:spcBef>
                <a:spcPts val="1800"/>
              </a:spcBef>
              <a:buClr>
                <a:schemeClr val="accent1"/>
              </a:buClr>
              <a:buFont typeface="Arial" pitchFamily="34" charset="0"/>
              <a:buChar char="•"/>
            </a:pPr>
            <a:endParaRPr lang="en-US" altLang="zh-CN" sz="1600" b="1" dirty="0" smtClean="0">
              <a:latin typeface="Adobe 明體 Std L" pitchFamily="18" charset="-128"/>
              <a:ea typeface="Adobe 明體 Std L" pitchFamily="18" charset="-128"/>
            </a:endParaRPr>
          </a:p>
          <a:p>
            <a:pPr marL="44450">
              <a:lnSpc>
                <a:spcPct val="170000"/>
              </a:lnSpc>
              <a:spcBef>
                <a:spcPts val="1800"/>
              </a:spcBef>
              <a:buClr>
                <a:schemeClr val="accent1"/>
              </a:buClr>
            </a:pPr>
            <a:r>
              <a:rPr lang="en-US" altLang="zh-CN" sz="1600" b="1" dirty="0" smtClean="0">
                <a:latin typeface="Adobe 明體 Std L" pitchFamily="18" charset="-128"/>
                <a:ea typeface="Adobe 明體 Std L" pitchFamily="18" charset="-128"/>
              </a:rPr>
              <a:t/>
            </a:r>
            <a:br>
              <a:rPr lang="en-US" altLang="zh-CN" sz="1600" b="1" dirty="0" smtClean="0">
                <a:latin typeface="Adobe 明體 Std L" pitchFamily="18" charset="-128"/>
                <a:ea typeface="Adobe 明體 Std L" pitchFamily="18" charset="-128"/>
              </a:rPr>
            </a:br>
            <a:endParaRPr lang="en-US" altLang="zh-CN" sz="1600" b="1" dirty="0" smtClean="0">
              <a:latin typeface="Adobe 明體 Std L" pitchFamily="18" charset="-128"/>
              <a:ea typeface="Adobe 明體 Std L" pitchFamily="18" charset="-128"/>
            </a:endParaRPr>
          </a:p>
          <a:p>
            <a:pPr marL="330200" indent="-285750" algn="ctr">
              <a:lnSpc>
                <a:spcPct val="170000"/>
              </a:lnSpc>
              <a:spcBef>
                <a:spcPts val="1800"/>
              </a:spcBef>
              <a:buClr>
                <a:schemeClr val="accent1"/>
              </a:buClr>
              <a:buFont typeface="Arial" pitchFamily="34" charset="0"/>
              <a:buChar char="•"/>
            </a:pPr>
            <a:r>
              <a:rPr lang="zh-CN" altLang="en-US" sz="2000" b="1" dirty="0" smtClean="0">
                <a:latin typeface="Adobe 明體 Std L" pitchFamily="18" charset="-128"/>
                <a:ea typeface="Adobe 明體 Std L" pitchFamily="18" charset="-128"/>
              </a:rPr>
              <a:t>增加多少投资？</a:t>
            </a:r>
            <a:endParaRPr lang="en-US" altLang="zh-CN" sz="2000" b="1" dirty="0" smtClean="0">
              <a:latin typeface="Adobe 明體 Std L" pitchFamily="18" charset="-128"/>
              <a:ea typeface="Adobe 明體 Std L" pitchFamily="18" charset="-128"/>
            </a:endParaRPr>
          </a:p>
          <a:p>
            <a:pPr marL="330200" indent="-285750" algn="ctr">
              <a:lnSpc>
                <a:spcPct val="170000"/>
              </a:lnSpc>
              <a:spcBef>
                <a:spcPts val="1800"/>
              </a:spcBef>
              <a:buClr>
                <a:schemeClr val="accent1"/>
              </a:buClr>
              <a:buFont typeface="Arial" pitchFamily="34" charset="0"/>
              <a:buChar char="•"/>
            </a:pPr>
            <a:r>
              <a:rPr lang="zh-CN" altLang="en-US" sz="2000" b="1" dirty="0">
                <a:latin typeface="Adobe 明體 Std L" pitchFamily="18" charset="-128"/>
                <a:ea typeface="Adobe 明體 Std L" pitchFamily="18" charset="-128"/>
              </a:rPr>
              <a:t>带来什么好处</a:t>
            </a:r>
            <a:r>
              <a:rPr lang="zh-CN" altLang="en-US" sz="2000" b="1" dirty="0" smtClean="0">
                <a:latin typeface="Adobe 明體 Std L" pitchFamily="18" charset="-128"/>
                <a:ea typeface="Adobe 明體 Std L" pitchFamily="18" charset="-128"/>
              </a:rPr>
              <a:t>？</a:t>
            </a:r>
            <a:endParaRPr lang="en-US" altLang="zh-CN" sz="2000" b="1" dirty="0" smtClean="0">
              <a:latin typeface="Adobe 明體 Std L" pitchFamily="18" charset="-128"/>
              <a:ea typeface="Adobe 明體 Std L" pitchFamily="18" charset="-128"/>
            </a:endParaRPr>
          </a:p>
          <a:p>
            <a:pPr marL="330200" indent="-285750" algn="ctr">
              <a:lnSpc>
                <a:spcPct val="170000"/>
              </a:lnSpc>
              <a:spcBef>
                <a:spcPts val="1800"/>
              </a:spcBef>
              <a:buClr>
                <a:schemeClr val="accent1"/>
              </a:buClr>
              <a:buFont typeface="Arial" pitchFamily="34" charset="0"/>
              <a:buChar char="•"/>
            </a:pPr>
            <a:r>
              <a:rPr lang="zh-CN" altLang="en-US" sz="2000" b="1" dirty="0" smtClean="0">
                <a:latin typeface="Adobe 明體 Std L" pitchFamily="18" charset="-128"/>
                <a:ea typeface="Adobe 明體 Std L" pitchFamily="18" charset="-128"/>
              </a:rPr>
              <a:t>施工周期</a:t>
            </a:r>
            <a:r>
              <a:rPr lang="zh-CN" altLang="en-US" sz="2000" b="1" dirty="0">
                <a:latin typeface="Adobe 明體 Std L" pitchFamily="18" charset="-128"/>
                <a:ea typeface="Adobe 明體 Std L" pitchFamily="18" charset="-128"/>
              </a:rPr>
              <a:t>多久</a:t>
            </a:r>
            <a:r>
              <a:rPr lang="zh-CN" altLang="en-US" sz="2000" b="1" dirty="0" smtClean="0">
                <a:latin typeface="Adobe 明體 Std L" pitchFamily="18" charset="-128"/>
                <a:ea typeface="Adobe 明體 Std L" pitchFamily="18" charset="-128"/>
              </a:rPr>
              <a:t>？</a:t>
            </a:r>
            <a:endParaRPr lang="en-US" altLang="zh-CN" sz="2000" b="1" dirty="0" smtClean="0">
              <a:latin typeface="Adobe 明體 Std L" pitchFamily="18" charset="-128"/>
              <a:ea typeface="Adobe 明體 Std L" pitchFamily="18" charset="-128"/>
            </a:endParaRPr>
          </a:p>
          <a:p>
            <a:pPr marL="330200" indent="-285750" algn="ctr">
              <a:lnSpc>
                <a:spcPct val="170000"/>
              </a:lnSpc>
              <a:spcBef>
                <a:spcPts val="1800"/>
              </a:spcBef>
              <a:buClr>
                <a:schemeClr val="accent1"/>
              </a:buClr>
              <a:buFont typeface="Arial" pitchFamily="34" charset="0"/>
              <a:buChar char="•"/>
            </a:pPr>
            <a:r>
              <a:rPr lang="zh-CN" altLang="en-US" sz="2000" b="1" dirty="0">
                <a:latin typeface="Adobe 明體 Std L" pitchFamily="18" charset="-128"/>
                <a:ea typeface="Adobe 明體 Std L" pitchFamily="18" charset="-128"/>
              </a:rPr>
              <a:t>产品质保几年</a:t>
            </a:r>
            <a:r>
              <a:rPr lang="zh-CN" altLang="en-US" sz="2000" b="1" dirty="0" smtClean="0">
                <a:latin typeface="Adobe 明體 Std L" pitchFamily="18" charset="-128"/>
                <a:ea typeface="Adobe 明體 Std L" pitchFamily="18" charset="-128"/>
              </a:rPr>
              <a:t>？</a:t>
            </a:r>
            <a:endParaRPr lang="en-US" altLang="zh-CN" sz="2000" b="1" dirty="0" smtClean="0">
              <a:latin typeface="Adobe 明體 Std L" pitchFamily="18" charset="-128"/>
              <a:ea typeface="Adobe 明體 Std L" pitchFamily="18" charset="-128"/>
            </a:endParaRPr>
          </a:p>
          <a:p>
            <a:pPr marL="330200" indent="-285750" algn="ctr">
              <a:lnSpc>
                <a:spcPct val="170000"/>
              </a:lnSpc>
              <a:spcBef>
                <a:spcPts val="1800"/>
              </a:spcBef>
              <a:buClr>
                <a:schemeClr val="accent1"/>
              </a:buClr>
              <a:buFont typeface="Arial" pitchFamily="34" charset="0"/>
              <a:buChar char="•"/>
            </a:pPr>
            <a:r>
              <a:rPr lang="zh-CN" altLang="en-US" sz="2000" b="1" dirty="0">
                <a:latin typeface="Adobe 明體 Std L" pitchFamily="18" charset="-128"/>
                <a:ea typeface="Adobe 明體 Std L" pitchFamily="18" charset="-128"/>
              </a:rPr>
              <a:t>后期</a:t>
            </a:r>
            <a:r>
              <a:rPr lang="zh-CN" altLang="en-US" sz="2000" b="1" dirty="0" smtClean="0">
                <a:latin typeface="Adobe 明體 Std L" pitchFamily="18" charset="-128"/>
                <a:ea typeface="Adobe 明體 Std L" pitchFamily="18" charset="-128"/>
              </a:rPr>
              <a:t>维护</a:t>
            </a:r>
            <a:r>
              <a:rPr lang="zh-CN" altLang="en-US" sz="2000" b="1" dirty="0">
                <a:latin typeface="Adobe 明體 Std L" pitchFamily="18" charset="-128"/>
                <a:ea typeface="Adobe 明體 Std L" pitchFamily="18" charset="-128"/>
              </a:rPr>
              <a:t>怎么</a:t>
            </a:r>
            <a:r>
              <a:rPr lang="zh-CN" altLang="en-US" sz="2000" b="1" dirty="0" smtClean="0">
                <a:latin typeface="Adobe 明體 Std L" pitchFamily="18" charset="-128"/>
                <a:ea typeface="Adobe 明體 Std L" pitchFamily="18" charset="-128"/>
              </a:rPr>
              <a:t>做？</a:t>
            </a:r>
            <a:endParaRPr lang="en-US" altLang="zh-CN" sz="2000" b="1" dirty="0" smtClean="0">
              <a:latin typeface="Adobe 明體 Std L" pitchFamily="18" charset="-128"/>
              <a:ea typeface="Adobe 明體 Std L" pitchFamily="18" charset="-128"/>
            </a:endParaRPr>
          </a:p>
          <a:p>
            <a:pPr marL="330200" indent="-285750" algn="ctr">
              <a:lnSpc>
                <a:spcPct val="170000"/>
              </a:lnSpc>
              <a:spcBef>
                <a:spcPts val="1800"/>
              </a:spcBef>
              <a:buClr>
                <a:schemeClr val="accent1"/>
              </a:buClr>
              <a:buFont typeface="Arial" pitchFamily="34" charset="0"/>
              <a:buChar char="•"/>
            </a:pPr>
            <a:r>
              <a:rPr lang="zh-CN" altLang="en-US" sz="2000" b="1" dirty="0">
                <a:latin typeface="Adobe 明體 Std L" pitchFamily="18" charset="-128"/>
                <a:ea typeface="Adobe 明體 Std L" pitchFamily="18" charset="-128"/>
              </a:rPr>
              <a:t>节能原理是什么</a:t>
            </a:r>
            <a:r>
              <a:rPr lang="en-US" altLang="zh-CN" sz="2000" b="1" dirty="0">
                <a:latin typeface="Adobe 明體 Std L" pitchFamily="18" charset="-128"/>
                <a:ea typeface="Adobe 明體 Std L" pitchFamily="18" charset="-128"/>
              </a:rPr>
              <a:t>?</a:t>
            </a:r>
            <a:endParaRPr lang="en-US" altLang="zh-CN" sz="2000" b="1" dirty="0" smtClean="0">
              <a:latin typeface="Adobe 明體 Std L" pitchFamily="18" charset="-128"/>
              <a:ea typeface="Adobe 明體 Std L" pitchFamily="18" charset="-128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3950689" y="735163"/>
            <a:ext cx="456466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800" b="1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+mn-lt"/>
                <a:ea typeface="宋体" panose="02010600030101010101" pitchFamily="2" charset="-122"/>
              </a:rPr>
              <a:t>二</a:t>
            </a:r>
            <a:r>
              <a:rPr lang="en-US" altLang="zh-CN" sz="2800" b="1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+mn-lt"/>
                <a:ea typeface="宋体" panose="02010600030101010101" pitchFamily="2" charset="-122"/>
              </a:rPr>
              <a:t>.   </a:t>
            </a:r>
            <a:r>
              <a:rPr lang="zh-CN" altLang="en-US" sz="2800" b="1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+mn-lt"/>
                <a:ea typeface="宋体" panose="02010600030101010101" pitchFamily="2" charset="-122"/>
              </a:rPr>
              <a:t>关心</a:t>
            </a:r>
            <a:r>
              <a:rPr lang="zh-CN" altLang="en-US" sz="2800" b="1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+mn-lt"/>
                <a:ea typeface="宋体" panose="02010600030101010101" pitchFamily="2" charset="-122"/>
              </a:rPr>
              <a:t>的几个</a:t>
            </a:r>
            <a:r>
              <a:rPr lang="zh-CN" altLang="en-US" sz="2800" b="1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+mn-lt"/>
                <a:ea typeface="宋体" panose="02010600030101010101" pitchFamily="2" charset="-122"/>
              </a:rPr>
              <a:t>问题</a:t>
            </a:r>
            <a:r>
              <a:rPr lang="zh-CN" altLang="en-US" sz="2800" b="1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+mn-lt"/>
                <a:ea typeface="宋体" panose="02010600030101010101" pitchFamily="2" charset="-122"/>
              </a:rPr>
              <a:t>如下</a:t>
            </a:r>
            <a:r>
              <a:rPr lang="en-US" altLang="zh-CN" sz="2800" b="1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+mn-lt"/>
                <a:ea typeface="宋体" panose="02010600030101010101" pitchFamily="2" charset="-122"/>
              </a:rPr>
              <a:t>: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内容占位符 2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2F2F2"/>
          </a:solidFill>
          <a:ln w="9525">
            <a:noFill/>
          </a:ln>
        </p:spPr>
        <p:txBody>
          <a:bodyPr anchor="t"/>
          <a:lstStyle/>
          <a:p>
            <a:pPr marL="330200" indent="-285750">
              <a:lnSpc>
                <a:spcPct val="170000"/>
              </a:lnSpc>
              <a:spcBef>
                <a:spcPts val="1800"/>
              </a:spcBef>
              <a:buClr>
                <a:schemeClr val="accent1"/>
              </a:buClr>
              <a:buFont typeface="Arial" pitchFamily="34" charset="0"/>
              <a:buChar char="•"/>
            </a:pPr>
            <a:endParaRPr lang="en-US" altLang="zh-CN" sz="1600" b="1" dirty="0" smtClean="0">
              <a:latin typeface="Adobe 明體 Std L" pitchFamily="18" charset="-128"/>
              <a:ea typeface="Adobe 明體 Std L" pitchFamily="18" charset="-128"/>
            </a:endParaRPr>
          </a:p>
          <a:p>
            <a:pPr marL="330200" indent="-285750">
              <a:lnSpc>
                <a:spcPct val="170000"/>
              </a:lnSpc>
              <a:spcBef>
                <a:spcPts val="1800"/>
              </a:spcBef>
              <a:buClr>
                <a:schemeClr val="accent1"/>
              </a:buClr>
              <a:buFont typeface="Arial" pitchFamily="34" charset="0"/>
              <a:buChar char="•"/>
            </a:pPr>
            <a:endParaRPr lang="en-US" altLang="zh-CN" sz="1600" b="1" dirty="0">
              <a:latin typeface="Adobe 明體 Std L" pitchFamily="18" charset="-128"/>
              <a:ea typeface="Adobe 明體 Std L" pitchFamily="18" charset="-128"/>
            </a:endParaRPr>
          </a:p>
          <a:p>
            <a:pPr marL="330200" indent="-285750">
              <a:lnSpc>
                <a:spcPct val="170000"/>
              </a:lnSpc>
              <a:spcBef>
                <a:spcPts val="1800"/>
              </a:spcBef>
              <a:buClr>
                <a:schemeClr val="accent1"/>
              </a:buClr>
              <a:buFont typeface="Arial" pitchFamily="34" charset="0"/>
              <a:buChar char="•"/>
            </a:pPr>
            <a:endParaRPr lang="en-US" altLang="zh-CN" sz="1600" b="1" dirty="0" smtClean="0">
              <a:latin typeface="Adobe 明體 Std L" pitchFamily="18" charset="-128"/>
              <a:ea typeface="Adobe 明體 Std L" pitchFamily="18" charset="-128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4370" y="255814"/>
            <a:ext cx="9973130" cy="783773"/>
          </a:xfr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cap="none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ea typeface="宋体" panose="02010600030101010101" pitchFamily="2" charset="-122"/>
              </a:rPr>
              <a:t>增加</a:t>
            </a:r>
            <a:r>
              <a:rPr lang="zh-CN" altLang="en-US" cap="none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ea typeface="宋体" panose="02010600030101010101" pitchFamily="2" charset="-122"/>
              </a:rPr>
              <a:t>的</a:t>
            </a:r>
            <a:r>
              <a:rPr lang="zh-CN" altLang="en-US" cap="none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ea typeface="宋体" panose="02010600030101010101" pitchFamily="2" charset="-122"/>
              </a:rPr>
              <a:t>投资  </a:t>
            </a:r>
            <a:r>
              <a:rPr lang="en-US" altLang="zh-CN" cap="none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ea typeface="宋体" panose="02010600030101010101" pitchFamily="2" charset="-122"/>
              </a:rPr>
              <a:t>(</a:t>
            </a:r>
            <a:r>
              <a:rPr lang="zh-CN" altLang="en-US" cap="none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ea typeface="宋体" panose="02010600030101010101" pitchFamily="2" charset="-122"/>
              </a:rPr>
              <a:t>按照原先</a:t>
            </a:r>
            <a:r>
              <a:rPr lang="en-US" altLang="zh-CN" cap="none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ea typeface="宋体" panose="02010600030101010101" pitchFamily="2" charset="-122"/>
              </a:rPr>
              <a:t>2000</a:t>
            </a:r>
            <a:r>
              <a:rPr lang="zh-CN" altLang="en-US" cap="none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ea typeface="宋体" panose="02010600030101010101" pitchFamily="2" charset="-122"/>
              </a:rPr>
              <a:t>只</a:t>
            </a:r>
            <a:r>
              <a:rPr lang="en-US" altLang="zh-CN" cap="none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ea typeface="宋体" panose="02010600030101010101" pitchFamily="2" charset="-122"/>
              </a:rPr>
              <a:t>28</a:t>
            </a:r>
            <a:r>
              <a:rPr lang="zh-CN" altLang="en-US" cap="none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ea typeface="宋体" panose="02010600030101010101" pitchFamily="2" charset="-122"/>
              </a:rPr>
              <a:t>瓦灯管考虑</a:t>
            </a:r>
            <a:r>
              <a:rPr lang="en-US" altLang="zh-CN" cap="none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ea typeface="宋体" panose="02010600030101010101" pitchFamily="2" charset="-122"/>
              </a:rPr>
              <a:t>)</a:t>
            </a:r>
            <a:endParaRPr altLang="en-US" cap="none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  <a:ea typeface="宋体" panose="02010600030101010101" pitchFamily="2" charset="-12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365250" y="1809750"/>
            <a:ext cx="7759700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latin typeface="Adobe 明體 Std L" pitchFamily="18" charset="-128"/>
                <a:ea typeface="Adobe 明體 Std L" pitchFamily="18" charset="-128"/>
              </a:rPr>
              <a:t>设备费：</a:t>
            </a:r>
            <a:r>
              <a:rPr lang="en-US" altLang="zh-CN" sz="2000" b="1" dirty="0" smtClean="0">
                <a:latin typeface="Adobe 明體 Std L" pitchFamily="18" charset="-128"/>
                <a:ea typeface="Adobe 明體 Std L" pitchFamily="18" charset="-128"/>
              </a:rPr>
              <a:t>	2000*150=300,000</a:t>
            </a:r>
            <a:r>
              <a:rPr lang="zh-CN" altLang="en-US" sz="2000" b="1" dirty="0" smtClean="0">
                <a:latin typeface="Adobe 明體 Std L" pitchFamily="18" charset="-128"/>
                <a:ea typeface="Adobe 明體 Std L" pitchFamily="18" charset="-128"/>
              </a:rPr>
              <a:t>元</a:t>
            </a:r>
            <a:endParaRPr lang="en-US" altLang="zh-CN" sz="2000" b="1" dirty="0" smtClean="0">
              <a:latin typeface="Adobe 明體 Std L" pitchFamily="18" charset="-128"/>
              <a:ea typeface="Adobe 明體 Std L" pitchFamily="18" charset="-128"/>
            </a:endParaRPr>
          </a:p>
          <a:p>
            <a:endParaRPr lang="en-US" altLang="zh-CN" sz="2000" b="1" dirty="0">
              <a:latin typeface="Adobe 明體 Std L" pitchFamily="18" charset="-128"/>
              <a:ea typeface="Adobe 明體 Std L" pitchFamily="18" charset="-128"/>
            </a:endParaRPr>
          </a:p>
          <a:p>
            <a:r>
              <a:rPr lang="zh-CN" altLang="en-US" sz="2000" b="1" dirty="0" smtClean="0">
                <a:latin typeface="Adobe 明體 Std L" pitchFamily="18" charset="-128"/>
                <a:ea typeface="Adobe 明體 Std L" pitchFamily="18" charset="-128"/>
              </a:rPr>
              <a:t>施工费：</a:t>
            </a:r>
            <a:r>
              <a:rPr lang="en-US" altLang="zh-CN" sz="2000" b="1" dirty="0" smtClean="0">
                <a:latin typeface="Adobe 明體 Std L" pitchFamily="18" charset="-128"/>
                <a:ea typeface="Adobe 明體 Std L" pitchFamily="18" charset="-128"/>
              </a:rPr>
              <a:t>	</a:t>
            </a:r>
            <a:r>
              <a:rPr lang="zh-CN" altLang="en-US" sz="2000" b="1" dirty="0" smtClean="0">
                <a:latin typeface="Adobe 明體 Std L" pitchFamily="18" charset="-128"/>
                <a:ea typeface="Adobe 明體 Std L" pitchFamily="18" charset="-128"/>
              </a:rPr>
              <a:t>不单独收</a:t>
            </a:r>
            <a:endParaRPr lang="en-US" altLang="zh-CN" sz="2000" b="1" dirty="0" smtClean="0">
              <a:latin typeface="Adobe 明體 Std L" pitchFamily="18" charset="-128"/>
              <a:ea typeface="Adobe 明體 Std L" pitchFamily="18" charset="-128"/>
            </a:endParaRPr>
          </a:p>
          <a:p>
            <a:endParaRPr lang="en-US" altLang="zh-CN" sz="2000" b="1" dirty="0">
              <a:latin typeface="Adobe 明體 Std L" pitchFamily="18" charset="-128"/>
              <a:ea typeface="Adobe 明體 Std L" pitchFamily="18" charset="-128"/>
            </a:endParaRPr>
          </a:p>
          <a:p>
            <a:r>
              <a:rPr lang="zh-CN" altLang="en-US" sz="2000" b="1" dirty="0" smtClean="0">
                <a:latin typeface="Adobe 明體 Std L" pitchFamily="18" charset="-128"/>
                <a:ea typeface="Adobe 明體 Std L" pitchFamily="18" charset="-128"/>
              </a:rPr>
              <a:t>调试费：</a:t>
            </a:r>
            <a:r>
              <a:rPr lang="en-US" altLang="zh-CN" sz="2000" b="1" dirty="0" smtClean="0">
                <a:latin typeface="Adobe 明體 Std L" pitchFamily="18" charset="-128"/>
                <a:ea typeface="Adobe 明體 Std L" pitchFamily="18" charset="-128"/>
              </a:rPr>
              <a:t>	</a:t>
            </a:r>
            <a:r>
              <a:rPr lang="zh-CN" altLang="en-US" sz="2000" b="1" dirty="0">
                <a:latin typeface="Adobe 明體 Std L" pitchFamily="18" charset="-128"/>
                <a:ea typeface="Adobe 明體 Std L" pitchFamily="18" charset="-128"/>
              </a:rPr>
              <a:t>不单独</a:t>
            </a:r>
            <a:r>
              <a:rPr lang="zh-CN" altLang="en-US" sz="2000" b="1" dirty="0" smtClean="0">
                <a:latin typeface="Adobe 明體 Std L" pitchFamily="18" charset="-128"/>
                <a:ea typeface="Adobe 明體 Std L" pitchFamily="18" charset="-128"/>
              </a:rPr>
              <a:t>收</a:t>
            </a:r>
            <a:endParaRPr lang="en-US" altLang="zh-CN" sz="2000" b="1" dirty="0" smtClean="0">
              <a:latin typeface="Adobe 明體 Std L" pitchFamily="18" charset="-128"/>
              <a:ea typeface="Adobe 明體 Std L" pitchFamily="18" charset="-128"/>
            </a:endParaRPr>
          </a:p>
          <a:p>
            <a:endParaRPr lang="en-US" altLang="zh-CN" sz="2000" b="1" dirty="0">
              <a:latin typeface="Adobe 明體 Std L" pitchFamily="18" charset="-128"/>
              <a:ea typeface="Adobe 明體 Std L" pitchFamily="18" charset="-128"/>
            </a:endParaRPr>
          </a:p>
          <a:p>
            <a:r>
              <a:rPr lang="zh-CN" altLang="en-US" sz="2000" b="1" dirty="0" smtClean="0">
                <a:latin typeface="Adobe 明體 Std L" pitchFamily="18" charset="-128"/>
                <a:ea typeface="Adobe 明體 Std L" pitchFamily="18" charset="-128"/>
              </a:rPr>
              <a:t>总的费用：</a:t>
            </a:r>
            <a:r>
              <a:rPr lang="en-US" altLang="zh-CN" sz="2000" b="1" dirty="0" smtClean="0">
                <a:latin typeface="Adobe 明體 Std L" pitchFamily="18" charset="-128"/>
                <a:ea typeface="Adobe 明體 Std L" pitchFamily="18" charset="-128"/>
              </a:rPr>
              <a:t>RMB300,000.0</a:t>
            </a:r>
            <a:endParaRPr lang="en-US" altLang="zh-CN" sz="2000" b="1" dirty="0">
              <a:latin typeface="Adobe 明體 Std L" pitchFamily="18" charset="-128"/>
              <a:ea typeface="Adobe 明體 Std L" pitchFamily="18" charset="-128"/>
            </a:endParaRPr>
          </a:p>
          <a:p>
            <a:r>
              <a:rPr lang="en-US" altLang="zh-CN" b="1" dirty="0" smtClean="0">
                <a:latin typeface="Adobe 明體 Std L" pitchFamily="18" charset="-128"/>
                <a:ea typeface="Adobe 明體 Std L" pitchFamily="18" charset="-128"/>
              </a:rPr>
              <a:t>	</a:t>
            </a:r>
            <a:endParaRPr lang="zh-CN" altLang="en-US" b="1" dirty="0">
              <a:latin typeface="Adobe 明體 Std L" pitchFamily="18" charset="-128"/>
              <a:ea typeface="Adobe 明體 Std L" pitchFamily="18" charset="-128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内容占位符 2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2F2F2"/>
          </a:solidFill>
          <a:ln w="9525">
            <a:noFill/>
          </a:ln>
        </p:spPr>
        <p:txBody>
          <a:bodyPr anchor="t"/>
          <a:lstStyle/>
          <a:p>
            <a:pPr marL="330200" indent="-285750">
              <a:lnSpc>
                <a:spcPct val="170000"/>
              </a:lnSpc>
              <a:spcBef>
                <a:spcPts val="1800"/>
              </a:spcBef>
              <a:buClr>
                <a:schemeClr val="accent1"/>
              </a:buClr>
              <a:buFont typeface="Arial" pitchFamily="34" charset="0"/>
              <a:buChar char="•"/>
            </a:pPr>
            <a:endParaRPr lang="en-US" altLang="zh-CN" sz="1600" b="1" dirty="0" smtClean="0">
              <a:latin typeface="Adobe 明體 Std L" pitchFamily="18" charset="-128"/>
              <a:ea typeface="Adobe 明體 Std L" pitchFamily="18" charset="-128"/>
            </a:endParaRPr>
          </a:p>
          <a:p>
            <a:pPr marL="330200" indent="-285750">
              <a:lnSpc>
                <a:spcPct val="170000"/>
              </a:lnSpc>
              <a:spcBef>
                <a:spcPts val="1800"/>
              </a:spcBef>
              <a:buClr>
                <a:schemeClr val="accent1"/>
              </a:buClr>
              <a:buFont typeface="Arial" pitchFamily="34" charset="0"/>
              <a:buChar char="•"/>
            </a:pPr>
            <a:endParaRPr lang="en-US" altLang="zh-CN" sz="1600" b="1" dirty="0">
              <a:latin typeface="Adobe 明體 Std L" pitchFamily="18" charset="-128"/>
              <a:ea typeface="Adobe 明體 Std L" pitchFamily="18" charset="-128"/>
            </a:endParaRPr>
          </a:p>
          <a:p>
            <a:pPr marL="330200" indent="-285750">
              <a:lnSpc>
                <a:spcPct val="170000"/>
              </a:lnSpc>
              <a:spcBef>
                <a:spcPts val="1800"/>
              </a:spcBef>
              <a:buClr>
                <a:schemeClr val="accent1"/>
              </a:buClr>
              <a:buFont typeface="Arial" pitchFamily="34" charset="0"/>
              <a:buChar char="•"/>
            </a:pPr>
            <a:endParaRPr lang="en-US" altLang="zh-CN" sz="1600" b="1" dirty="0" smtClean="0">
              <a:latin typeface="Adobe 明體 Std L" pitchFamily="18" charset="-128"/>
              <a:ea typeface="Adobe 明體 Std L" pitchFamily="18" charset="-128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4370" y="255814"/>
            <a:ext cx="9871530" cy="783773"/>
          </a:xfr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cap="none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ea typeface="宋体" panose="02010600030101010101" pitchFamily="2" charset="-122"/>
              </a:rPr>
              <a:t>给甲方带来</a:t>
            </a:r>
            <a:r>
              <a:rPr lang="zh-CN" altLang="en-US" cap="none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ea typeface="宋体" panose="02010600030101010101" pitchFamily="2" charset="-122"/>
              </a:rPr>
              <a:t>的好处  </a:t>
            </a:r>
            <a:r>
              <a:rPr lang="en-US" altLang="zh-CN" cap="none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ea typeface="宋体" panose="02010600030101010101" pitchFamily="2" charset="-122"/>
              </a:rPr>
              <a:t>(</a:t>
            </a:r>
            <a:r>
              <a:rPr lang="zh-CN" altLang="en-US" cap="none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ea typeface="宋体" panose="02010600030101010101" pitchFamily="2" charset="-122"/>
              </a:rPr>
              <a:t>按照原先</a:t>
            </a:r>
            <a:r>
              <a:rPr lang="en-US" altLang="zh-CN" cap="none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ea typeface="宋体" panose="02010600030101010101" pitchFamily="2" charset="-122"/>
              </a:rPr>
              <a:t>2000</a:t>
            </a:r>
            <a:r>
              <a:rPr lang="zh-CN" altLang="en-US" cap="none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ea typeface="宋体" panose="02010600030101010101" pitchFamily="2" charset="-122"/>
              </a:rPr>
              <a:t>只</a:t>
            </a:r>
            <a:r>
              <a:rPr lang="en-US" altLang="zh-CN" cap="none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ea typeface="宋体" panose="02010600030101010101" pitchFamily="2" charset="-122"/>
              </a:rPr>
              <a:t>28</a:t>
            </a:r>
            <a:r>
              <a:rPr lang="zh-CN" altLang="en-US" cap="none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ea typeface="宋体" panose="02010600030101010101" pitchFamily="2" charset="-122"/>
              </a:rPr>
              <a:t>瓦灯管考虑</a:t>
            </a:r>
            <a:r>
              <a:rPr lang="en-US" altLang="zh-CN" cap="none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ea typeface="宋体" panose="02010600030101010101" pitchFamily="2" charset="-122"/>
              </a:rPr>
              <a:t>)</a:t>
            </a:r>
            <a:endParaRPr altLang="en-US" cap="none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  <a:ea typeface="宋体" panose="02010600030101010101" pitchFamily="2" charset="-12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365250" y="1809750"/>
            <a:ext cx="7759700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latin typeface="Adobe 明體 Std L" pitchFamily="18" charset="-128"/>
                <a:ea typeface="Adobe 明體 Std L" pitchFamily="18" charset="-128"/>
              </a:rPr>
              <a:t>投资回收期</a:t>
            </a:r>
            <a:r>
              <a:rPr lang="zh-CN" altLang="en-US" sz="2000" b="1" dirty="0" smtClean="0">
                <a:latin typeface="Adobe 明體 Std L" pitchFamily="18" charset="-128"/>
                <a:ea typeface="Adobe 明體 Std L" pitchFamily="18" charset="-128"/>
              </a:rPr>
              <a:t>：</a:t>
            </a:r>
            <a:r>
              <a:rPr lang="en-US" altLang="zh-CN" sz="2000" b="1" dirty="0" smtClean="0">
                <a:latin typeface="Adobe 明體 Std L" pitchFamily="18" charset="-128"/>
                <a:ea typeface="Adobe 明體 Std L" pitchFamily="18" charset="-128"/>
              </a:rPr>
              <a:t>		1</a:t>
            </a:r>
            <a:r>
              <a:rPr lang="zh-CN" altLang="en-US" sz="2000" b="1" dirty="0" smtClean="0">
                <a:latin typeface="Adobe 明體 Std L" pitchFamily="18" charset="-128"/>
                <a:ea typeface="Adobe 明體 Std L" pitchFamily="18" charset="-128"/>
              </a:rPr>
              <a:t>年半</a:t>
            </a:r>
            <a:endParaRPr lang="en-US" altLang="zh-CN" sz="2000" b="1" dirty="0" smtClean="0">
              <a:latin typeface="Adobe 明體 Std L" pitchFamily="18" charset="-128"/>
              <a:ea typeface="Adobe 明體 Std L" pitchFamily="18" charset="-128"/>
            </a:endParaRPr>
          </a:p>
          <a:p>
            <a:endParaRPr lang="en-US" altLang="zh-CN" sz="2000" b="1" dirty="0">
              <a:latin typeface="Adobe 明體 Std L" pitchFamily="18" charset="-128"/>
              <a:ea typeface="Adobe 明體 Std L" pitchFamily="18" charset="-128"/>
            </a:endParaRPr>
          </a:p>
          <a:p>
            <a:r>
              <a:rPr lang="zh-CN" altLang="en-US" sz="2000" b="1" dirty="0">
                <a:latin typeface="Adobe 明體 Std L" pitchFamily="18" charset="-128"/>
                <a:ea typeface="Adobe 明體 Std L" pitchFamily="18" charset="-128"/>
              </a:rPr>
              <a:t>每年节省电费</a:t>
            </a:r>
            <a:r>
              <a:rPr lang="zh-CN" altLang="en-US" sz="2000" b="1" dirty="0" smtClean="0">
                <a:latin typeface="Adobe 明體 Std L" pitchFamily="18" charset="-128"/>
                <a:ea typeface="Adobe 明體 Std L" pitchFamily="18" charset="-128"/>
              </a:rPr>
              <a:t>：</a:t>
            </a:r>
            <a:r>
              <a:rPr lang="en-US" altLang="zh-CN" sz="2000" b="1" dirty="0" smtClean="0">
                <a:latin typeface="Adobe 明體 Std L" pitchFamily="18" charset="-128"/>
                <a:ea typeface="Adobe 明體 Std L" pitchFamily="18" charset="-128"/>
              </a:rPr>
              <a:t>		22.7</a:t>
            </a:r>
            <a:r>
              <a:rPr lang="zh-CN" altLang="en-US" sz="2000" b="1" dirty="0" smtClean="0">
                <a:latin typeface="Adobe 明體 Std L" pitchFamily="18" charset="-128"/>
                <a:ea typeface="Adobe 明體 Std L" pitchFamily="18" charset="-128"/>
              </a:rPr>
              <a:t>万</a:t>
            </a:r>
            <a:endParaRPr lang="en-US" altLang="zh-CN" sz="2000" b="1" dirty="0" smtClean="0">
              <a:latin typeface="Adobe 明體 Std L" pitchFamily="18" charset="-128"/>
              <a:ea typeface="Adobe 明體 Std L" pitchFamily="18" charset="-128"/>
            </a:endParaRPr>
          </a:p>
          <a:p>
            <a:endParaRPr lang="en-US" altLang="zh-CN" sz="2000" b="1" dirty="0">
              <a:latin typeface="Adobe 明體 Std L" pitchFamily="18" charset="-128"/>
              <a:ea typeface="Adobe 明體 Std L" pitchFamily="18" charset="-128"/>
            </a:endParaRPr>
          </a:p>
          <a:p>
            <a:r>
              <a:rPr lang="en-US" altLang="zh-CN" sz="2000" b="1" dirty="0" smtClean="0">
                <a:latin typeface="Adobe 明體 Std L" pitchFamily="18" charset="-128"/>
                <a:ea typeface="Adobe 明體 Std L" pitchFamily="18" charset="-128"/>
              </a:rPr>
              <a:t>3</a:t>
            </a:r>
            <a:r>
              <a:rPr lang="zh-CN" altLang="en-US" sz="2000" b="1" dirty="0" smtClean="0">
                <a:latin typeface="Adobe 明體 Std L" pitchFamily="18" charset="-128"/>
                <a:ea typeface="Adobe 明體 Std L" pitchFamily="18" charset="-128"/>
              </a:rPr>
              <a:t>年合同期</a:t>
            </a:r>
            <a:r>
              <a:rPr lang="zh-CN" altLang="en-US" sz="2000" b="1" dirty="0" smtClean="0">
                <a:latin typeface="Adobe 明體 Std L" pitchFamily="18" charset="-128"/>
                <a:ea typeface="Adobe 明體 Std L" pitchFamily="18" charset="-128"/>
              </a:rPr>
              <a:t>内甲方收益</a:t>
            </a:r>
            <a:r>
              <a:rPr lang="zh-CN" altLang="en-US" sz="2000" b="1" dirty="0" smtClean="0">
                <a:latin typeface="Adobe 明體 Std L" pitchFamily="18" charset="-128"/>
                <a:ea typeface="Adobe 明體 Std L" pitchFamily="18" charset="-128"/>
              </a:rPr>
              <a:t>：</a:t>
            </a:r>
            <a:r>
              <a:rPr lang="en-US" altLang="zh-CN" sz="2000" b="1" dirty="0" smtClean="0">
                <a:latin typeface="Adobe 明體 Std L" pitchFamily="18" charset="-128"/>
                <a:ea typeface="Adobe 明體 Std L" pitchFamily="18" charset="-128"/>
              </a:rPr>
              <a:t>	34</a:t>
            </a:r>
            <a:r>
              <a:rPr lang="zh-CN" altLang="en-US" sz="2000" b="1" dirty="0" smtClean="0">
                <a:latin typeface="Adobe 明體 Std L" pitchFamily="18" charset="-128"/>
                <a:ea typeface="Adobe 明體 Std L" pitchFamily="18" charset="-128"/>
              </a:rPr>
              <a:t>万元</a:t>
            </a:r>
            <a:endParaRPr lang="en-US" altLang="zh-CN" sz="2000" b="1" dirty="0" smtClean="0">
              <a:latin typeface="Adobe 明體 Std L" pitchFamily="18" charset="-128"/>
              <a:ea typeface="Adobe 明體 Std L" pitchFamily="18" charset="-128"/>
            </a:endParaRPr>
          </a:p>
          <a:p>
            <a:endParaRPr lang="en-US" altLang="zh-CN" sz="2000" b="1" dirty="0" smtClean="0">
              <a:latin typeface="Adobe 明體 Std L" pitchFamily="18" charset="-128"/>
              <a:ea typeface="Adobe 明體 Std L" pitchFamily="18" charset="-128"/>
            </a:endParaRPr>
          </a:p>
          <a:p>
            <a:r>
              <a:rPr lang="zh-CN" altLang="en-US" sz="2000" b="1" dirty="0" smtClean="0">
                <a:latin typeface="Adobe 明體 Std L" pitchFamily="18" charset="-128"/>
                <a:ea typeface="Adobe 明體 Std L" pitchFamily="18" charset="-128"/>
              </a:rPr>
              <a:t>合同期</a:t>
            </a:r>
            <a:r>
              <a:rPr lang="zh-CN" altLang="en-US" sz="2000" b="1" dirty="0" smtClean="0">
                <a:latin typeface="Adobe 明體 Std L" pitchFamily="18" charset="-128"/>
                <a:ea typeface="Adobe 明體 Std L" pitchFamily="18" charset="-128"/>
              </a:rPr>
              <a:t>内</a:t>
            </a:r>
            <a:r>
              <a:rPr lang="en-US" altLang="zh-CN" sz="2000" b="1" dirty="0" smtClean="0">
                <a:latin typeface="Adobe 明體 Std L" pitchFamily="18" charset="-128"/>
                <a:ea typeface="Adobe 明體 Std L" pitchFamily="18" charset="-128"/>
              </a:rPr>
              <a:t>,   </a:t>
            </a:r>
            <a:r>
              <a:rPr lang="zh-CN" altLang="en-US" sz="2000" b="1" dirty="0" smtClean="0">
                <a:latin typeface="Adobe 明體 Std L" pitchFamily="18" charset="-128"/>
                <a:ea typeface="Adobe 明體 Std L" pitchFamily="18" charset="-128"/>
              </a:rPr>
              <a:t>维护</a:t>
            </a:r>
            <a:r>
              <a:rPr lang="zh-CN" altLang="en-US" sz="2000" b="1" dirty="0" smtClean="0">
                <a:latin typeface="Adobe 明體 Std L" pitchFamily="18" charset="-128"/>
                <a:ea typeface="Adobe 明體 Std L" pitchFamily="18" charset="-128"/>
              </a:rPr>
              <a:t>免费</a:t>
            </a:r>
            <a:endParaRPr lang="en-US" altLang="zh-CN" sz="2000" b="1" dirty="0" smtClean="0">
              <a:latin typeface="Adobe 明體 Std L" pitchFamily="18" charset="-128"/>
              <a:ea typeface="Adobe 明體 Std L" pitchFamily="18" charset="-128"/>
            </a:endParaRPr>
          </a:p>
          <a:p>
            <a:endParaRPr lang="en-US" altLang="zh-CN" sz="2000" b="1" dirty="0">
              <a:latin typeface="Adobe 明體 Std L" pitchFamily="18" charset="-128"/>
              <a:ea typeface="Adobe 明體 Std L" pitchFamily="18" charset="-128"/>
            </a:endParaRPr>
          </a:p>
          <a:p>
            <a:r>
              <a:rPr lang="zh-CN" altLang="en-US" sz="2000" b="1" dirty="0" smtClean="0">
                <a:latin typeface="Adobe 明體 Std L" pitchFamily="18" charset="-128"/>
                <a:ea typeface="Adobe 明體 Std L" pitchFamily="18" charset="-128"/>
              </a:rPr>
              <a:t>合同期满后</a:t>
            </a:r>
            <a:r>
              <a:rPr lang="en-US" altLang="zh-CN" sz="2000" b="1" dirty="0" smtClean="0">
                <a:latin typeface="Adobe 明體 Std L" pitchFamily="18" charset="-128"/>
                <a:ea typeface="Adobe 明體 Std L" pitchFamily="18" charset="-128"/>
              </a:rPr>
              <a:t>,</a:t>
            </a:r>
            <a:r>
              <a:rPr lang="zh-CN" altLang="en-US" sz="2000" b="1" dirty="0" smtClean="0">
                <a:latin typeface="Adobe 明體 Std L" pitchFamily="18" charset="-128"/>
                <a:ea typeface="Adobe 明體 Std L" pitchFamily="18" charset="-128"/>
              </a:rPr>
              <a:t>  灯管可继续使用</a:t>
            </a:r>
            <a:r>
              <a:rPr lang="en-US" altLang="zh-CN" sz="2000" b="1" dirty="0" smtClean="0">
                <a:latin typeface="Adobe 明體 Std L" pitchFamily="18" charset="-128"/>
                <a:ea typeface="Adobe 明體 Std L" pitchFamily="18" charset="-128"/>
              </a:rPr>
              <a:t>,  </a:t>
            </a:r>
            <a:r>
              <a:rPr lang="zh-CN" altLang="en-US" sz="2000" b="1" dirty="0" smtClean="0">
                <a:latin typeface="Adobe 明體 Std L" pitchFamily="18" charset="-128"/>
                <a:ea typeface="Adobe 明體 Std L" pitchFamily="18" charset="-128"/>
              </a:rPr>
              <a:t>每年省电</a:t>
            </a:r>
            <a:r>
              <a:rPr lang="en-US" altLang="zh-CN" sz="2000" b="1" dirty="0" smtClean="0">
                <a:latin typeface="Adobe 明體 Std L" pitchFamily="18" charset="-128"/>
                <a:ea typeface="Adobe 明體 Std L" pitchFamily="18" charset="-128"/>
              </a:rPr>
              <a:t>22.7</a:t>
            </a:r>
            <a:r>
              <a:rPr lang="zh-CN" altLang="en-US" sz="2000" b="1" dirty="0" smtClean="0">
                <a:latin typeface="Adobe 明體 Std L" pitchFamily="18" charset="-128"/>
                <a:ea typeface="Adobe 明體 Std L" pitchFamily="18" charset="-128"/>
              </a:rPr>
              <a:t>万元</a:t>
            </a:r>
            <a:endParaRPr lang="en-US" altLang="zh-CN" sz="2000" b="1" dirty="0" smtClean="0">
              <a:latin typeface="Adobe 明體 Std L" pitchFamily="18" charset="-128"/>
              <a:ea typeface="Adobe 明體 Std L" pitchFamily="18" charset="-128"/>
            </a:endParaRPr>
          </a:p>
          <a:p>
            <a:r>
              <a:rPr lang="en-US" altLang="zh-CN" sz="2000" b="1" dirty="0" smtClean="0">
                <a:latin typeface="Adobe 明體 Std L" pitchFamily="18" charset="-128"/>
                <a:ea typeface="Adobe 明體 Std L" pitchFamily="18" charset="-128"/>
              </a:rPr>
              <a:t>(</a:t>
            </a:r>
            <a:r>
              <a:rPr lang="zh-CN" altLang="en-US" sz="2000" b="1" dirty="0" smtClean="0">
                <a:latin typeface="Adobe 明體 Std L" pitchFamily="18" charset="-128"/>
                <a:ea typeface="Adobe 明體 Std L" pitchFamily="18" charset="-128"/>
              </a:rPr>
              <a:t>集团如有</a:t>
            </a:r>
            <a:r>
              <a:rPr lang="en-US" altLang="zh-CN" sz="2000" b="1" dirty="0" smtClean="0">
                <a:latin typeface="Adobe 明體 Std L" pitchFamily="18" charset="-128"/>
                <a:ea typeface="Adobe 明體 Std L" pitchFamily="18" charset="-128"/>
              </a:rPr>
              <a:t>2</a:t>
            </a:r>
            <a:r>
              <a:rPr lang="zh-CN" altLang="en-US" sz="2000" b="1" dirty="0" smtClean="0">
                <a:latin typeface="Adobe 明體 Std L" pitchFamily="18" charset="-128"/>
                <a:ea typeface="Adobe 明體 Std L" pitchFamily="18" charset="-128"/>
              </a:rPr>
              <a:t>万只灯管</a:t>
            </a:r>
            <a:r>
              <a:rPr lang="en-US" altLang="zh-CN" sz="2000" b="1" dirty="0" smtClean="0">
                <a:latin typeface="Adobe 明體 Std L" pitchFamily="18" charset="-128"/>
                <a:ea typeface="Adobe 明體 Std L" pitchFamily="18" charset="-128"/>
              </a:rPr>
              <a:t>, </a:t>
            </a:r>
            <a:r>
              <a:rPr lang="zh-CN" altLang="en-US" sz="2000" b="1" dirty="0" smtClean="0">
                <a:latin typeface="Adobe 明體 Std L" pitchFamily="18" charset="-128"/>
                <a:ea typeface="Adobe 明體 Std L" pitchFamily="18" charset="-128"/>
              </a:rPr>
              <a:t> 每年省电</a:t>
            </a:r>
            <a:r>
              <a:rPr lang="en-US" altLang="zh-CN" sz="2000" b="1" dirty="0" smtClean="0">
                <a:latin typeface="Adobe 明體 Std L" pitchFamily="18" charset="-128"/>
                <a:ea typeface="Adobe 明體 Std L" pitchFamily="18" charset="-128"/>
              </a:rPr>
              <a:t>227</a:t>
            </a:r>
            <a:r>
              <a:rPr lang="zh-CN" altLang="en-US" sz="2000" b="1" dirty="0" smtClean="0">
                <a:latin typeface="Adobe 明體 Std L" pitchFamily="18" charset="-128"/>
                <a:ea typeface="Adobe 明體 Std L" pitchFamily="18" charset="-128"/>
              </a:rPr>
              <a:t>万元</a:t>
            </a:r>
            <a:r>
              <a:rPr lang="en-US" altLang="zh-CN" sz="2000" b="1" dirty="0" smtClean="0">
                <a:latin typeface="Adobe 明體 Std L" pitchFamily="18" charset="-128"/>
                <a:ea typeface="Adobe 明體 Std L" pitchFamily="18" charset="-128"/>
              </a:rPr>
              <a:t>)</a:t>
            </a:r>
          </a:p>
          <a:p>
            <a:endParaRPr lang="en-US" altLang="zh-CN" sz="2000" b="1" dirty="0">
              <a:latin typeface="Adobe 明體 Std L" pitchFamily="18" charset="-128"/>
              <a:ea typeface="Adobe 明體 Std L" pitchFamily="18" charset="-128"/>
            </a:endParaRPr>
          </a:p>
          <a:p>
            <a:r>
              <a:rPr lang="zh-CN" altLang="en-US" sz="2000" b="1" dirty="0" smtClean="0">
                <a:latin typeface="Adobe 明體 Std L" pitchFamily="18" charset="-128"/>
                <a:ea typeface="Adobe 明體 Std L" pitchFamily="18" charset="-128"/>
              </a:rPr>
              <a:t>灯光效果上：</a:t>
            </a:r>
            <a:r>
              <a:rPr lang="en-US" altLang="zh-CN" sz="2000" b="1" dirty="0" smtClean="0">
                <a:latin typeface="Adobe 明體 Std L" pitchFamily="18" charset="-128"/>
                <a:ea typeface="Adobe 明體 Std L" pitchFamily="18" charset="-128"/>
              </a:rPr>
              <a:t>		</a:t>
            </a:r>
            <a:r>
              <a:rPr lang="zh-CN" altLang="en-US" sz="2000" b="1" dirty="0" smtClean="0">
                <a:latin typeface="Adobe 明體 Std L" pitchFamily="18" charset="-128"/>
                <a:ea typeface="Adobe 明體 Std L" pitchFamily="18" charset="-128"/>
              </a:rPr>
              <a:t>达到原有的照度</a:t>
            </a:r>
            <a:r>
              <a:rPr lang="en-US" altLang="zh-CN" sz="2000" b="1" dirty="0" smtClean="0">
                <a:latin typeface="Adobe 明體 Std L" pitchFamily="18" charset="-128"/>
                <a:ea typeface="Adobe 明體 Std L" pitchFamily="18" charset="-128"/>
              </a:rPr>
              <a:t>(</a:t>
            </a:r>
            <a:r>
              <a:rPr lang="zh-CN" altLang="en-US" sz="2000" b="1" dirty="0" smtClean="0">
                <a:latin typeface="Adobe 明體 Std L" pitchFamily="18" charset="-128"/>
                <a:ea typeface="Adobe 明體 Std L" pitchFamily="18" charset="-128"/>
              </a:rPr>
              <a:t>不低于原有照度值</a:t>
            </a:r>
            <a:r>
              <a:rPr lang="en-US" altLang="zh-CN" sz="2000" b="1" dirty="0" smtClean="0">
                <a:latin typeface="Adobe 明體 Std L" pitchFamily="18" charset="-128"/>
                <a:ea typeface="Adobe 明體 Std L" pitchFamily="18" charset="-128"/>
              </a:rPr>
              <a:t>)</a:t>
            </a:r>
            <a:endParaRPr lang="en-US" altLang="zh-CN" sz="2000" b="1" dirty="0">
              <a:latin typeface="Adobe 明體 Std L" pitchFamily="18" charset="-128"/>
              <a:ea typeface="Adobe 明體 Std L" pitchFamily="18" charset="-128"/>
            </a:endParaRPr>
          </a:p>
          <a:p>
            <a:r>
              <a:rPr lang="en-US" altLang="zh-CN" b="1" dirty="0" smtClean="0">
                <a:latin typeface="Adobe 明體 Std L" pitchFamily="18" charset="-128"/>
                <a:ea typeface="Adobe 明體 Std L" pitchFamily="18" charset="-128"/>
              </a:rPr>
              <a:t>	</a:t>
            </a:r>
            <a:endParaRPr lang="zh-CN" altLang="en-US" b="1" dirty="0">
              <a:latin typeface="Adobe 明體 Std L" pitchFamily="18" charset="-128"/>
              <a:ea typeface="Adobe 明體 Std L" pitchFamily="1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75546488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内容占位符 2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2F2F2"/>
          </a:solidFill>
          <a:ln w="9525">
            <a:noFill/>
          </a:ln>
        </p:spPr>
        <p:txBody>
          <a:bodyPr anchor="t"/>
          <a:lstStyle/>
          <a:p>
            <a:pPr marL="330200" indent="-285750">
              <a:lnSpc>
                <a:spcPct val="170000"/>
              </a:lnSpc>
              <a:spcBef>
                <a:spcPts val="1800"/>
              </a:spcBef>
              <a:buClr>
                <a:schemeClr val="accent1"/>
              </a:buClr>
              <a:buFont typeface="Arial" pitchFamily="34" charset="0"/>
              <a:buChar char="•"/>
            </a:pPr>
            <a:endParaRPr lang="en-US" altLang="zh-CN" sz="1600" b="1" dirty="0" smtClean="0">
              <a:latin typeface="Adobe 明體 Std L" pitchFamily="18" charset="-128"/>
              <a:ea typeface="Adobe 明體 Std L" pitchFamily="18" charset="-128"/>
            </a:endParaRPr>
          </a:p>
          <a:p>
            <a:pPr marL="330200" indent="-285750">
              <a:lnSpc>
                <a:spcPct val="170000"/>
              </a:lnSpc>
              <a:spcBef>
                <a:spcPts val="1800"/>
              </a:spcBef>
              <a:buClr>
                <a:schemeClr val="accent1"/>
              </a:buClr>
              <a:buFont typeface="Arial" pitchFamily="34" charset="0"/>
              <a:buChar char="•"/>
            </a:pPr>
            <a:endParaRPr lang="en-US" altLang="zh-CN" sz="1600" b="1" dirty="0">
              <a:latin typeface="Adobe 明體 Std L" pitchFamily="18" charset="-128"/>
              <a:ea typeface="Adobe 明體 Std L" pitchFamily="18" charset="-128"/>
            </a:endParaRPr>
          </a:p>
          <a:p>
            <a:pPr marL="330200" indent="-285750">
              <a:lnSpc>
                <a:spcPct val="170000"/>
              </a:lnSpc>
              <a:spcBef>
                <a:spcPts val="1800"/>
              </a:spcBef>
              <a:buClr>
                <a:schemeClr val="accent1"/>
              </a:buClr>
              <a:buFont typeface="Arial" pitchFamily="34" charset="0"/>
              <a:buChar char="•"/>
            </a:pPr>
            <a:endParaRPr lang="en-US" altLang="zh-CN" sz="1600" b="1" dirty="0" smtClean="0">
              <a:latin typeface="Adobe 明體 Std L" pitchFamily="18" charset="-128"/>
              <a:ea typeface="Adobe 明體 Std L" pitchFamily="18" charset="-128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4370" y="255814"/>
            <a:ext cx="9350830" cy="783773"/>
          </a:xfr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cap="none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ea typeface="宋体" panose="02010600030101010101" pitchFamily="2" charset="-122"/>
              </a:rPr>
              <a:t>带来的好处  </a:t>
            </a:r>
            <a:r>
              <a:rPr lang="en-US" altLang="zh-CN" cap="none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ea typeface="宋体" panose="02010600030101010101" pitchFamily="2" charset="-122"/>
              </a:rPr>
              <a:t>(</a:t>
            </a:r>
            <a:r>
              <a:rPr lang="zh-CN" altLang="en-US" cap="none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ea typeface="宋体" panose="02010600030101010101" pitchFamily="2" charset="-122"/>
              </a:rPr>
              <a:t>按照原先</a:t>
            </a:r>
            <a:r>
              <a:rPr lang="en-US" altLang="zh-CN" cap="none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ea typeface="宋体" panose="02010600030101010101" pitchFamily="2" charset="-122"/>
              </a:rPr>
              <a:t>2000</a:t>
            </a:r>
            <a:r>
              <a:rPr lang="zh-CN" altLang="en-US" cap="none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ea typeface="宋体" panose="02010600030101010101" pitchFamily="2" charset="-122"/>
              </a:rPr>
              <a:t>只</a:t>
            </a:r>
            <a:r>
              <a:rPr lang="en-US" altLang="zh-CN" cap="none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ea typeface="宋体" panose="02010600030101010101" pitchFamily="2" charset="-122"/>
              </a:rPr>
              <a:t>28</a:t>
            </a:r>
            <a:r>
              <a:rPr lang="zh-CN" altLang="en-US" cap="none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ea typeface="宋体" panose="02010600030101010101" pitchFamily="2" charset="-122"/>
              </a:rPr>
              <a:t>瓦灯管考虑</a:t>
            </a:r>
            <a:r>
              <a:rPr lang="en-US" altLang="zh-CN" cap="none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ea typeface="宋体" panose="02010600030101010101" pitchFamily="2" charset="-122"/>
              </a:rPr>
              <a:t>)</a:t>
            </a:r>
            <a:endParaRPr altLang="en-US" cap="none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  <a:ea typeface="宋体" panose="02010600030101010101" pitchFamily="2" charset="-122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0175" y="1519238"/>
            <a:ext cx="8702675" cy="35393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365250" y="5403850"/>
            <a:ext cx="77597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>
                <a:solidFill>
                  <a:srgbClr val="00B050"/>
                </a:solidFill>
                <a:latin typeface="Adobe 明體 Std L" pitchFamily="18" charset="-128"/>
                <a:ea typeface="Adobe 明體 Std L" pitchFamily="18" charset="-128"/>
              </a:rPr>
              <a:t>电价</a:t>
            </a:r>
            <a:r>
              <a:rPr lang="en-US" altLang="zh-CN" sz="1600" b="1" dirty="0" smtClean="0">
                <a:solidFill>
                  <a:srgbClr val="00B050"/>
                </a:solidFill>
                <a:latin typeface="Adobe 明體 Std L" pitchFamily="18" charset="-128"/>
                <a:ea typeface="Adobe 明體 Std L" pitchFamily="18" charset="-128"/>
              </a:rPr>
              <a:t>, </a:t>
            </a:r>
            <a:r>
              <a:rPr lang="zh-CN" altLang="en-US" sz="1600" b="1" dirty="0" smtClean="0">
                <a:solidFill>
                  <a:srgbClr val="00B050"/>
                </a:solidFill>
                <a:latin typeface="Adobe 明體 Std L" pitchFamily="18" charset="-128"/>
                <a:ea typeface="Adobe 明體 Std L" pitchFamily="18" charset="-128"/>
              </a:rPr>
              <a:t>暂时按照 </a:t>
            </a:r>
            <a:r>
              <a:rPr lang="en-US" altLang="zh-CN" sz="1600" b="1" dirty="0" smtClean="0">
                <a:solidFill>
                  <a:srgbClr val="00B050"/>
                </a:solidFill>
                <a:latin typeface="Adobe 明體 Std L" pitchFamily="18" charset="-128"/>
                <a:ea typeface="Adobe 明體 Std L" pitchFamily="18" charset="-128"/>
              </a:rPr>
              <a:t>0.58</a:t>
            </a:r>
            <a:r>
              <a:rPr lang="zh-CN" altLang="en-US" sz="1600" b="1" dirty="0" smtClean="0">
                <a:solidFill>
                  <a:srgbClr val="00B050"/>
                </a:solidFill>
                <a:latin typeface="Adobe 明體 Std L" pitchFamily="18" charset="-128"/>
                <a:ea typeface="Adobe 明體 Std L" pitchFamily="18" charset="-128"/>
              </a:rPr>
              <a:t>元</a:t>
            </a:r>
            <a:r>
              <a:rPr lang="en-US" altLang="zh-CN" sz="1600" b="1" dirty="0" smtClean="0">
                <a:solidFill>
                  <a:srgbClr val="00B050"/>
                </a:solidFill>
                <a:latin typeface="Adobe 明體 Std L" pitchFamily="18" charset="-128"/>
                <a:ea typeface="Adobe 明體 Std L" pitchFamily="18" charset="-128"/>
              </a:rPr>
              <a:t>/</a:t>
            </a:r>
            <a:r>
              <a:rPr lang="zh-CN" altLang="en-US" sz="1600" b="1" dirty="0" smtClean="0">
                <a:solidFill>
                  <a:srgbClr val="00B050"/>
                </a:solidFill>
                <a:latin typeface="Adobe 明體 Std L" pitchFamily="18" charset="-128"/>
                <a:ea typeface="Adobe 明體 Std L" pitchFamily="18" charset="-128"/>
              </a:rPr>
              <a:t>度电考虑</a:t>
            </a:r>
            <a:r>
              <a:rPr lang="en-US" altLang="zh-CN" sz="1600" b="1" dirty="0" smtClean="0">
                <a:solidFill>
                  <a:srgbClr val="00B050"/>
                </a:solidFill>
                <a:latin typeface="Adobe 明體 Std L" pitchFamily="18" charset="-128"/>
                <a:ea typeface="Adobe 明體 Std L" pitchFamily="18" charset="-128"/>
              </a:rPr>
              <a:t>,</a:t>
            </a:r>
            <a:r>
              <a:rPr lang="zh-CN" altLang="en-US" sz="1600" b="1" dirty="0" smtClean="0">
                <a:solidFill>
                  <a:srgbClr val="00B050"/>
                </a:solidFill>
                <a:latin typeface="Adobe 明體 Std L" pitchFamily="18" charset="-128"/>
                <a:ea typeface="Adobe 明體 Std L" pitchFamily="18" charset="-128"/>
              </a:rPr>
              <a:t>  实际商业电价可能高于</a:t>
            </a:r>
            <a:r>
              <a:rPr lang="en-US" altLang="zh-CN" sz="1600" b="1" dirty="0" smtClean="0">
                <a:solidFill>
                  <a:srgbClr val="00B050"/>
                </a:solidFill>
                <a:latin typeface="Adobe 明體 Std L" pitchFamily="18" charset="-128"/>
                <a:ea typeface="Adobe 明體 Std L" pitchFamily="18" charset="-128"/>
              </a:rPr>
              <a:t>0.58</a:t>
            </a:r>
            <a:r>
              <a:rPr lang="zh-CN" altLang="en-US" sz="1600" b="1" dirty="0" smtClean="0">
                <a:solidFill>
                  <a:srgbClr val="00B050"/>
                </a:solidFill>
                <a:latin typeface="Adobe 明體 Std L" pitchFamily="18" charset="-128"/>
                <a:ea typeface="Adobe 明體 Std L" pitchFamily="18" charset="-128"/>
              </a:rPr>
              <a:t>元</a:t>
            </a:r>
            <a:r>
              <a:rPr lang="en-US" altLang="zh-CN" sz="1600" b="1" dirty="0" smtClean="0">
                <a:solidFill>
                  <a:srgbClr val="00B050"/>
                </a:solidFill>
                <a:latin typeface="Adobe 明體 Std L" pitchFamily="18" charset="-128"/>
                <a:ea typeface="Adobe 明體 Std L" pitchFamily="18" charset="-128"/>
              </a:rPr>
              <a:t>/</a:t>
            </a:r>
            <a:r>
              <a:rPr lang="zh-CN" altLang="en-US" sz="1600" b="1" dirty="0" smtClean="0">
                <a:solidFill>
                  <a:srgbClr val="00B050"/>
                </a:solidFill>
                <a:latin typeface="Adobe 明體 Std L" pitchFamily="18" charset="-128"/>
                <a:ea typeface="Adobe 明體 Std L" pitchFamily="18" charset="-128"/>
              </a:rPr>
              <a:t>度</a:t>
            </a:r>
            <a:endParaRPr lang="en-US" altLang="zh-CN" sz="1600" b="1" dirty="0">
              <a:solidFill>
                <a:srgbClr val="00B050"/>
              </a:solidFill>
              <a:latin typeface="Adobe 明體 Std L" pitchFamily="18" charset="-128"/>
              <a:ea typeface="Adobe 明體 Std L" pitchFamily="1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29689410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内容占位符 2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2F2F2"/>
          </a:solidFill>
          <a:ln w="9525">
            <a:noFill/>
          </a:ln>
        </p:spPr>
        <p:txBody>
          <a:bodyPr anchor="t"/>
          <a:lstStyle/>
          <a:p>
            <a:pPr marL="330200" indent="-285750">
              <a:lnSpc>
                <a:spcPct val="170000"/>
              </a:lnSpc>
              <a:spcBef>
                <a:spcPts val="1800"/>
              </a:spcBef>
              <a:buClr>
                <a:schemeClr val="accent1"/>
              </a:buClr>
              <a:buFont typeface="Arial" pitchFamily="34" charset="0"/>
              <a:buChar char="•"/>
            </a:pPr>
            <a:endParaRPr lang="en-US" altLang="zh-CN" sz="1600" b="1" dirty="0" smtClean="0">
              <a:latin typeface="Adobe 明體 Std L" pitchFamily="18" charset="-128"/>
              <a:ea typeface="Adobe 明體 Std L" pitchFamily="18" charset="-128"/>
            </a:endParaRPr>
          </a:p>
          <a:p>
            <a:pPr marL="330200" indent="-285750">
              <a:lnSpc>
                <a:spcPct val="170000"/>
              </a:lnSpc>
              <a:spcBef>
                <a:spcPts val="1800"/>
              </a:spcBef>
              <a:buClr>
                <a:schemeClr val="accent1"/>
              </a:buClr>
              <a:buFont typeface="Arial" pitchFamily="34" charset="0"/>
              <a:buChar char="•"/>
            </a:pPr>
            <a:endParaRPr lang="en-US" altLang="zh-CN" sz="1600" b="1" dirty="0">
              <a:latin typeface="Adobe 明體 Std L" pitchFamily="18" charset="-128"/>
              <a:ea typeface="Adobe 明體 Std L" pitchFamily="18" charset="-128"/>
            </a:endParaRPr>
          </a:p>
          <a:p>
            <a:pPr marL="330200" indent="-285750">
              <a:lnSpc>
                <a:spcPct val="170000"/>
              </a:lnSpc>
              <a:spcBef>
                <a:spcPts val="1800"/>
              </a:spcBef>
              <a:buClr>
                <a:schemeClr val="accent1"/>
              </a:buClr>
              <a:buFont typeface="Arial" pitchFamily="34" charset="0"/>
              <a:buChar char="•"/>
            </a:pPr>
            <a:endParaRPr lang="en-US" altLang="zh-CN" sz="1600" b="1" dirty="0" smtClean="0">
              <a:latin typeface="Adobe 明體 Std L" pitchFamily="18" charset="-128"/>
              <a:ea typeface="Adobe 明體 Std L" pitchFamily="18" charset="-128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4370" y="255814"/>
            <a:ext cx="10322380" cy="783773"/>
          </a:xfr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cap="none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ea typeface="宋体" panose="02010600030101010101" pitchFamily="2" charset="-122"/>
              </a:rPr>
              <a:t>带来的好处  </a:t>
            </a:r>
            <a:r>
              <a:rPr lang="en-US" altLang="zh-CN" cap="none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ea typeface="宋体" panose="02010600030101010101" pitchFamily="2" charset="-122"/>
              </a:rPr>
              <a:t>(</a:t>
            </a:r>
            <a:r>
              <a:rPr lang="zh-CN" altLang="en-US" cap="none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ea typeface="宋体" panose="02010600030101010101" pitchFamily="2" charset="-122"/>
              </a:rPr>
              <a:t>按照原先</a:t>
            </a:r>
            <a:r>
              <a:rPr lang="en-US" altLang="zh-CN" cap="none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ea typeface="宋体" panose="02010600030101010101" pitchFamily="2" charset="-122"/>
              </a:rPr>
              <a:t>2000</a:t>
            </a:r>
            <a:r>
              <a:rPr lang="zh-CN" altLang="en-US" cap="none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ea typeface="宋体" panose="02010600030101010101" pitchFamily="2" charset="-122"/>
              </a:rPr>
              <a:t>只</a:t>
            </a:r>
            <a:r>
              <a:rPr lang="en-US" altLang="zh-CN" cap="none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ea typeface="宋体" panose="02010600030101010101" pitchFamily="2" charset="-122"/>
              </a:rPr>
              <a:t>28</a:t>
            </a:r>
            <a:r>
              <a:rPr lang="zh-CN" altLang="en-US" cap="none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ea typeface="宋体" panose="02010600030101010101" pitchFamily="2" charset="-122"/>
              </a:rPr>
              <a:t>瓦灯管考虑</a:t>
            </a:r>
            <a:r>
              <a:rPr lang="en-US" altLang="zh-CN" cap="none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ea typeface="宋体" panose="02010600030101010101" pitchFamily="2" charset="-122"/>
              </a:rPr>
              <a:t>)</a:t>
            </a:r>
            <a:endParaRPr altLang="en-US" cap="none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  <a:ea typeface="宋体" panose="02010600030101010101" pitchFamily="2" charset="-122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325" y="1562100"/>
            <a:ext cx="11593830" cy="3238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69471318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内容占位符 2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2F2F2"/>
          </a:solidFill>
          <a:ln w="9525">
            <a:noFill/>
          </a:ln>
        </p:spPr>
        <p:txBody>
          <a:bodyPr anchor="t"/>
          <a:lstStyle/>
          <a:p>
            <a:pPr marL="330200" indent="-285750">
              <a:lnSpc>
                <a:spcPct val="170000"/>
              </a:lnSpc>
              <a:spcBef>
                <a:spcPts val="1800"/>
              </a:spcBef>
              <a:buClr>
                <a:schemeClr val="accent1"/>
              </a:buClr>
              <a:buFont typeface="Arial" pitchFamily="34" charset="0"/>
              <a:buChar char="•"/>
            </a:pPr>
            <a:endParaRPr lang="en-US" altLang="zh-CN" sz="1600" b="1" dirty="0" smtClean="0">
              <a:latin typeface="Adobe 明體 Std L" pitchFamily="18" charset="-128"/>
              <a:ea typeface="Adobe 明體 Std L" pitchFamily="18" charset="-128"/>
            </a:endParaRPr>
          </a:p>
          <a:p>
            <a:pPr marL="330200" indent="-285750">
              <a:lnSpc>
                <a:spcPct val="170000"/>
              </a:lnSpc>
              <a:spcBef>
                <a:spcPts val="1800"/>
              </a:spcBef>
              <a:buClr>
                <a:schemeClr val="accent1"/>
              </a:buClr>
              <a:buFont typeface="Arial" pitchFamily="34" charset="0"/>
              <a:buChar char="•"/>
            </a:pPr>
            <a:endParaRPr lang="en-US" altLang="zh-CN" sz="1600" b="1" dirty="0">
              <a:latin typeface="Adobe 明體 Std L" pitchFamily="18" charset="-128"/>
              <a:ea typeface="Adobe 明體 Std L" pitchFamily="18" charset="-128"/>
            </a:endParaRPr>
          </a:p>
          <a:p>
            <a:pPr marL="330200" indent="-285750">
              <a:lnSpc>
                <a:spcPct val="170000"/>
              </a:lnSpc>
              <a:spcBef>
                <a:spcPts val="1800"/>
              </a:spcBef>
              <a:buClr>
                <a:schemeClr val="accent1"/>
              </a:buClr>
              <a:buFont typeface="Arial" pitchFamily="34" charset="0"/>
              <a:buChar char="•"/>
            </a:pPr>
            <a:endParaRPr lang="en-US" altLang="zh-CN" sz="1600" b="1" dirty="0" smtClean="0">
              <a:latin typeface="Adobe 明體 Std L" pitchFamily="18" charset="-128"/>
              <a:ea typeface="Adobe 明體 Std L" pitchFamily="18" charset="-128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4370" y="255814"/>
            <a:ext cx="10868480" cy="783773"/>
          </a:xfr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cap="none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ea typeface="宋体" panose="02010600030101010101" pitchFamily="2" charset="-122"/>
              </a:rPr>
              <a:t>施工</a:t>
            </a:r>
            <a:r>
              <a:rPr lang="zh-CN" altLang="en-US" cap="none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ea typeface="宋体" panose="02010600030101010101" pitchFamily="2" charset="-122"/>
              </a:rPr>
              <a:t>的周期  </a:t>
            </a:r>
            <a:r>
              <a:rPr lang="en-US" altLang="zh-CN" cap="none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ea typeface="宋体" panose="02010600030101010101" pitchFamily="2" charset="-122"/>
              </a:rPr>
              <a:t>(</a:t>
            </a:r>
            <a:r>
              <a:rPr lang="zh-CN" altLang="en-US" cap="none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ea typeface="宋体" panose="02010600030101010101" pitchFamily="2" charset="-122"/>
              </a:rPr>
              <a:t>按照原先</a:t>
            </a:r>
            <a:r>
              <a:rPr lang="en-US" altLang="zh-CN" cap="none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ea typeface="宋体" panose="02010600030101010101" pitchFamily="2" charset="-122"/>
              </a:rPr>
              <a:t>2000</a:t>
            </a:r>
            <a:r>
              <a:rPr lang="zh-CN" altLang="en-US" cap="none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ea typeface="宋体" panose="02010600030101010101" pitchFamily="2" charset="-122"/>
              </a:rPr>
              <a:t>只</a:t>
            </a:r>
            <a:r>
              <a:rPr lang="en-US" altLang="zh-CN" cap="none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ea typeface="宋体" panose="02010600030101010101" pitchFamily="2" charset="-122"/>
              </a:rPr>
              <a:t>28</a:t>
            </a:r>
            <a:r>
              <a:rPr lang="zh-CN" altLang="en-US" cap="none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ea typeface="宋体" panose="02010600030101010101" pitchFamily="2" charset="-122"/>
              </a:rPr>
              <a:t>瓦灯管考虑</a:t>
            </a:r>
            <a:r>
              <a:rPr lang="en-US" altLang="zh-CN" cap="none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ea typeface="宋体" panose="02010600030101010101" pitchFamily="2" charset="-122"/>
              </a:rPr>
              <a:t>)</a:t>
            </a:r>
            <a:endParaRPr altLang="en-US" cap="none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  <a:ea typeface="宋体" panose="02010600030101010101" pitchFamily="2" charset="-12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365250" y="1809750"/>
            <a:ext cx="77597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latin typeface="Adobe 明體 Std L" pitchFamily="18" charset="-128"/>
                <a:ea typeface="Adobe 明體 Std L" pitchFamily="18" charset="-128"/>
              </a:rPr>
              <a:t>换</a:t>
            </a:r>
            <a:r>
              <a:rPr lang="zh-CN" altLang="en-US" sz="2000" b="1" dirty="0" smtClean="0">
                <a:latin typeface="Adobe 明體 Std L" pitchFamily="18" charset="-128"/>
                <a:ea typeface="Adobe 明體 Std L" pitchFamily="18" charset="-128"/>
              </a:rPr>
              <a:t>灯管：</a:t>
            </a:r>
            <a:r>
              <a:rPr lang="en-US" altLang="zh-CN" sz="2000" b="1" dirty="0" smtClean="0">
                <a:latin typeface="Adobe 明體 Std L" pitchFamily="18" charset="-128"/>
                <a:ea typeface="Adobe 明體 Std L" pitchFamily="18" charset="-128"/>
              </a:rPr>
              <a:t>	7</a:t>
            </a:r>
            <a:r>
              <a:rPr lang="zh-CN" altLang="en-US" sz="2000" b="1" dirty="0" smtClean="0">
                <a:latin typeface="Adobe 明體 Std L" pitchFamily="18" charset="-128"/>
                <a:ea typeface="Adobe 明體 Std L" pitchFamily="18" charset="-128"/>
              </a:rPr>
              <a:t>天</a:t>
            </a:r>
            <a:endParaRPr lang="en-US" altLang="zh-CN" sz="2000" b="1" dirty="0" smtClean="0">
              <a:latin typeface="Adobe 明體 Std L" pitchFamily="18" charset="-128"/>
              <a:ea typeface="Adobe 明體 Std L" pitchFamily="18" charset="-128"/>
            </a:endParaRPr>
          </a:p>
          <a:p>
            <a:endParaRPr lang="en-US" altLang="zh-CN" sz="2000" b="1" dirty="0">
              <a:latin typeface="Adobe 明體 Std L" pitchFamily="18" charset="-128"/>
              <a:ea typeface="Adobe 明體 Std L" pitchFamily="18" charset="-128"/>
            </a:endParaRPr>
          </a:p>
          <a:p>
            <a:r>
              <a:rPr lang="zh-CN" altLang="en-US" sz="2000" b="1" dirty="0" smtClean="0">
                <a:latin typeface="Adobe 明體 Std L" pitchFamily="18" charset="-128"/>
                <a:ea typeface="Adobe 明體 Std L" pitchFamily="18" charset="-128"/>
              </a:rPr>
              <a:t>调试：</a:t>
            </a:r>
            <a:r>
              <a:rPr lang="en-US" altLang="zh-CN" sz="2000" b="1" dirty="0" smtClean="0">
                <a:latin typeface="Adobe 明體 Std L" pitchFamily="18" charset="-128"/>
                <a:ea typeface="Adobe 明體 Std L" pitchFamily="18" charset="-128"/>
              </a:rPr>
              <a:t>	</a:t>
            </a:r>
            <a:r>
              <a:rPr lang="en-US" altLang="zh-CN" sz="2000" b="1" dirty="0">
                <a:latin typeface="Adobe 明體 Std L" pitchFamily="18" charset="-128"/>
                <a:ea typeface="Adobe 明體 Std L" pitchFamily="18" charset="-128"/>
              </a:rPr>
              <a:t>	3</a:t>
            </a:r>
            <a:r>
              <a:rPr lang="zh-CN" altLang="en-US" sz="2000" b="1" dirty="0" smtClean="0">
                <a:latin typeface="Adobe 明體 Std L" pitchFamily="18" charset="-128"/>
                <a:ea typeface="Adobe 明體 Std L" pitchFamily="18" charset="-128"/>
              </a:rPr>
              <a:t>天</a:t>
            </a:r>
            <a:endParaRPr lang="en-US" altLang="zh-CN" sz="2000" b="1" dirty="0" smtClean="0">
              <a:latin typeface="Adobe 明體 Std L" pitchFamily="18" charset="-128"/>
              <a:ea typeface="Adobe 明體 Std L" pitchFamily="18" charset="-128"/>
            </a:endParaRPr>
          </a:p>
          <a:p>
            <a:endParaRPr lang="en-US" altLang="zh-CN" sz="2000" b="1" dirty="0">
              <a:latin typeface="Adobe 明體 Std L" pitchFamily="18" charset="-128"/>
              <a:ea typeface="Adobe 明體 Std L" pitchFamily="18" charset="-128"/>
            </a:endParaRPr>
          </a:p>
          <a:p>
            <a:r>
              <a:rPr lang="zh-CN" altLang="en-US" sz="2000" b="1" dirty="0" smtClean="0">
                <a:latin typeface="Adobe 明體 Std L" pitchFamily="18" charset="-128"/>
                <a:ea typeface="Adobe 明體 Std L" pitchFamily="18" charset="-128"/>
              </a:rPr>
              <a:t>总的工期：</a:t>
            </a:r>
            <a:r>
              <a:rPr lang="en-US" altLang="zh-CN" sz="2000" b="1" dirty="0" smtClean="0">
                <a:latin typeface="Adobe 明體 Std L" pitchFamily="18" charset="-128"/>
                <a:ea typeface="Adobe 明體 Std L" pitchFamily="18" charset="-128"/>
              </a:rPr>
              <a:t>	10</a:t>
            </a:r>
            <a:r>
              <a:rPr lang="zh-CN" altLang="en-US" sz="2000" b="1" dirty="0" smtClean="0">
                <a:latin typeface="Adobe 明體 Std L" pitchFamily="18" charset="-128"/>
                <a:ea typeface="Adobe 明體 Std L" pitchFamily="18" charset="-128"/>
              </a:rPr>
              <a:t>天</a:t>
            </a:r>
            <a:r>
              <a:rPr lang="en-US" altLang="zh-CN" b="1" dirty="0" smtClean="0">
                <a:latin typeface="Adobe 明體 Std L" pitchFamily="18" charset="-128"/>
                <a:ea typeface="Adobe 明體 Std L" pitchFamily="18" charset="-128"/>
              </a:rPr>
              <a:t>	</a:t>
            </a:r>
            <a:endParaRPr lang="zh-CN" altLang="en-US" b="1" dirty="0">
              <a:latin typeface="Adobe 明體 Std L" pitchFamily="18" charset="-128"/>
              <a:ea typeface="Adobe 明體 Std L" pitchFamily="1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54228582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内容占位符 2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2F2F2"/>
          </a:solidFill>
          <a:ln w="9525">
            <a:noFill/>
          </a:ln>
        </p:spPr>
        <p:txBody>
          <a:bodyPr anchor="t"/>
          <a:lstStyle/>
          <a:p>
            <a:pPr marL="330200" indent="-285750">
              <a:lnSpc>
                <a:spcPct val="170000"/>
              </a:lnSpc>
              <a:spcBef>
                <a:spcPts val="1800"/>
              </a:spcBef>
              <a:buClr>
                <a:schemeClr val="accent1"/>
              </a:buClr>
              <a:buFont typeface="Arial" pitchFamily="34" charset="0"/>
              <a:buChar char="•"/>
            </a:pPr>
            <a:endParaRPr lang="en-US" altLang="zh-CN" sz="1600" b="1" dirty="0" smtClean="0">
              <a:latin typeface="Adobe 明體 Std L" pitchFamily="18" charset="-128"/>
              <a:ea typeface="Adobe 明體 Std L" pitchFamily="18" charset="-128"/>
            </a:endParaRPr>
          </a:p>
          <a:p>
            <a:pPr marL="330200" indent="-285750">
              <a:lnSpc>
                <a:spcPct val="170000"/>
              </a:lnSpc>
              <a:spcBef>
                <a:spcPts val="1800"/>
              </a:spcBef>
              <a:buClr>
                <a:schemeClr val="accent1"/>
              </a:buClr>
              <a:buFont typeface="Arial" pitchFamily="34" charset="0"/>
              <a:buChar char="•"/>
            </a:pPr>
            <a:endParaRPr lang="en-US" altLang="zh-CN" sz="1600" b="1" dirty="0">
              <a:latin typeface="Adobe 明體 Std L" pitchFamily="18" charset="-128"/>
              <a:ea typeface="Adobe 明體 Std L" pitchFamily="18" charset="-128"/>
            </a:endParaRPr>
          </a:p>
          <a:p>
            <a:pPr marL="330200" indent="-285750">
              <a:lnSpc>
                <a:spcPct val="170000"/>
              </a:lnSpc>
              <a:spcBef>
                <a:spcPts val="1800"/>
              </a:spcBef>
              <a:buClr>
                <a:schemeClr val="accent1"/>
              </a:buClr>
              <a:buFont typeface="Arial" pitchFamily="34" charset="0"/>
              <a:buChar char="•"/>
            </a:pPr>
            <a:endParaRPr lang="en-US" altLang="zh-CN" sz="1600" b="1" dirty="0" smtClean="0">
              <a:latin typeface="Adobe 明體 Std L" pitchFamily="18" charset="-128"/>
              <a:ea typeface="Adobe 明體 Std L" pitchFamily="18" charset="-128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4370" y="255814"/>
            <a:ext cx="7858580" cy="783773"/>
          </a:xfr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cap="none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ea typeface="宋体" panose="02010600030101010101" pitchFamily="2" charset="-122"/>
              </a:rPr>
              <a:t>产品质保期：</a:t>
            </a:r>
            <a:r>
              <a:rPr lang="en-US" altLang="zh-CN" cap="none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ea typeface="宋体" panose="02010600030101010101" pitchFamily="2" charset="-122"/>
              </a:rPr>
              <a:t>3</a:t>
            </a:r>
            <a:r>
              <a:rPr lang="zh-CN" altLang="en-US" cap="none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ea typeface="宋体" panose="02010600030101010101" pitchFamily="2" charset="-122"/>
              </a:rPr>
              <a:t>年</a:t>
            </a:r>
            <a:endParaRPr altLang="en-US" cap="none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  <a:ea typeface="宋体" panose="02010600030101010101" pitchFamily="2" charset="-12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365250" y="1809750"/>
            <a:ext cx="77597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 smtClean="0">
                <a:latin typeface="Adobe 明體 Std L" pitchFamily="18" charset="-128"/>
                <a:ea typeface="Adobe 明體 Std L" pitchFamily="18" charset="-128"/>
              </a:rPr>
              <a:t>3</a:t>
            </a:r>
            <a:r>
              <a:rPr lang="zh-CN" altLang="en-US" sz="2000" b="1" dirty="0" smtClean="0">
                <a:latin typeface="Adobe 明體 Std L" pitchFamily="18" charset="-128"/>
                <a:ea typeface="Adobe 明體 Std L" pitchFamily="18" charset="-128"/>
              </a:rPr>
              <a:t>年合同期满时</a:t>
            </a:r>
            <a:r>
              <a:rPr lang="en-US" altLang="zh-CN" sz="2000" b="1" dirty="0" smtClean="0">
                <a:latin typeface="Adobe 明體 Std L" pitchFamily="18" charset="-128"/>
                <a:ea typeface="Adobe 明體 Std L" pitchFamily="18" charset="-128"/>
              </a:rPr>
              <a:t>,   </a:t>
            </a:r>
            <a:r>
              <a:rPr lang="zh-CN" altLang="en-US" sz="2000" b="1" dirty="0" smtClean="0">
                <a:latin typeface="Adobe 明體 Std L" pitchFamily="18" charset="-128"/>
                <a:ea typeface="Adobe 明體 Std L" pitchFamily="18" charset="-128"/>
              </a:rPr>
              <a:t>保证所有的智能灯管都可以正常使用</a:t>
            </a:r>
            <a:endParaRPr lang="en-US" altLang="zh-CN" sz="2000" b="1" dirty="0" smtClean="0">
              <a:latin typeface="Adobe 明體 Std L" pitchFamily="18" charset="-128"/>
              <a:ea typeface="Adobe 明體 Std L" pitchFamily="18" charset="-128"/>
            </a:endParaRPr>
          </a:p>
          <a:p>
            <a:endParaRPr lang="en-US" altLang="zh-CN" sz="2000" b="1" dirty="0">
              <a:latin typeface="Adobe 明體 Std L" pitchFamily="18" charset="-128"/>
              <a:ea typeface="Adobe 明體 Std L" pitchFamily="18" charset="-128"/>
            </a:endParaRPr>
          </a:p>
          <a:p>
            <a:r>
              <a:rPr lang="en-US" altLang="zh-CN" sz="2000" b="1" dirty="0">
                <a:latin typeface="Adobe 明體 Std L" pitchFamily="18" charset="-128"/>
                <a:ea typeface="Adobe 明體 Std L" pitchFamily="18" charset="-128"/>
              </a:rPr>
              <a:t>3</a:t>
            </a:r>
            <a:r>
              <a:rPr lang="zh-CN" altLang="en-US" sz="2000" b="1" dirty="0">
                <a:latin typeface="Adobe 明體 Std L" pitchFamily="18" charset="-128"/>
                <a:ea typeface="Adobe 明體 Std L" pitchFamily="18" charset="-128"/>
              </a:rPr>
              <a:t>年合同</a:t>
            </a:r>
            <a:r>
              <a:rPr lang="zh-CN" altLang="en-US" sz="2000" b="1" dirty="0" smtClean="0">
                <a:latin typeface="Adobe 明體 Std L" pitchFamily="18" charset="-128"/>
                <a:ea typeface="Adobe 明體 Std L" pitchFamily="18" charset="-128"/>
              </a:rPr>
              <a:t>期满后</a:t>
            </a:r>
            <a:r>
              <a:rPr lang="en-US" altLang="zh-CN" sz="2000" b="1" dirty="0" smtClean="0">
                <a:latin typeface="Adobe 明體 Std L" pitchFamily="18" charset="-128"/>
                <a:ea typeface="Adobe 明體 Std L" pitchFamily="18" charset="-128"/>
              </a:rPr>
              <a:t>,   </a:t>
            </a:r>
            <a:r>
              <a:rPr lang="zh-CN" altLang="en-US" sz="2000" b="1" dirty="0" smtClean="0">
                <a:latin typeface="Adobe 明體 Std L" pitchFamily="18" charset="-128"/>
                <a:ea typeface="Adobe 明體 Std L" pitchFamily="18" charset="-128"/>
              </a:rPr>
              <a:t>甲方</a:t>
            </a:r>
            <a:r>
              <a:rPr lang="zh-CN" altLang="en-US" sz="2000" b="1" dirty="0">
                <a:latin typeface="Adobe 明體 Std L" pitchFamily="18" charset="-128"/>
                <a:ea typeface="Adobe 明體 Std L" pitchFamily="18" charset="-128"/>
              </a:rPr>
              <a:t>仍然可以正常使用</a:t>
            </a:r>
            <a:r>
              <a:rPr lang="en-US" altLang="zh-CN" sz="2000" b="1" dirty="0">
                <a:latin typeface="Adobe 明體 Std L" pitchFamily="18" charset="-128"/>
                <a:ea typeface="Adobe 明體 Std L" pitchFamily="18" charset="-128"/>
              </a:rPr>
              <a:t>5-10</a:t>
            </a:r>
            <a:r>
              <a:rPr lang="zh-CN" altLang="en-US" sz="2000" b="1" dirty="0">
                <a:latin typeface="Adobe 明體 Std L" pitchFamily="18" charset="-128"/>
                <a:ea typeface="Adobe 明體 Std L" pitchFamily="18" charset="-128"/>
              </a:rPr>
              <a:t>年</a:t>
            </a:r>
            <a:r>
              <a:rPr lang="en-US" altLang="zh-CN" sz="2000" b="1" dirty="0">
                <a:latin typeface="Adobe 明體 Std L" pitchFamily="18" charset="-128"/>
                <a:ea typeface="Adobe 明體 Std L" pitchFamily="18" charset="-128"/>
              </a:rPr>
              <a:t>	</a:t>
            </a:r>
            <a:endParaRPr lang="zh-CN" altLang="en-US" sz="2000" b="1" dirty="0">
              <a:latin typeface="Adobe 明體 Std L" pitchFamily="18" charset="-128"/>
              <a:ea typeface="Adobe 明體 Std L" pitchFamily="1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16871181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内容占位符 2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2F2F2"/>
          </a:solidFill>
          <a:ln w="9525">
            <a:noFill/>
          </a:ln>
        </p:spPr>
        <p:txBody>
          <a:bodyPr anchor="t"/>
          <a:lstStyle/>
          <a:p>
            <a:pPr marL="330200" indent="-285750">
              <a:lnSpc>
                <a:spcPct val="170000"/>
              </a:lnSpc>
              <a:spcBef>
                <a:spcPts val="1800"/>
              </a:spcBef>
              <a:buClr>
                <a:schemeClr val="accent1"/>
              </a:buClr>
              <a:buFont typeface="Arial" pitchFamily="34" charset="0"/>
              <a:buChar char="•"/>
            </a:pPr>
            <a:endParaRPr lang="en-US" altLang="zh-CN" sz="1600" b="1" dirty="0" smtClean="0">
              <a:latin typeface="Adobe 明體 Std L" pitchFamily="18" charset="-128"/>
              <a:ea typeface="Adobe 明體 Std L" pitchFamily="18" charset="-128"/>
            </a:endParaRPr>
          </a:p>
          <a:p>
            <a:pPr marL="330200" indent="-285750">
              <a:lnSpc>
                <a:spcPct val="170000"/>
              </a:lnSpc>
              <a:spcBef>
                <a:spcPts val="1800"/>
              </a:spcBef>
              <a:buClr>
                <a:schemeClr val="accent1"/>
              </a:buClr>
              <a:buFont typeface="Arial" pitchFamily="34" charset="0"/>
              <a:buChar char="•"/>
            </a:pPr>
            <a:endParaRPr lang="en-US" altLang="zh-CN" sz="1600" b="1" dirty="0">
              <a:latin typeface="Adobe 明體 Std L" pitchFamily="18" charset="-128"/>
              <a:ea typeface="Adobe 明體 Std L" pitchFamily="18" charset="-128"/>
            </a:endParaRPr>
          </a:p>
          <a:p>
            <a:pPr marL="330200" indent="-285750">
              <a:lnSpc>
                <a:spcPct val="170000"/>
              </a:lnSpc>
              <a:spcBef>
                <a:spcPts val="1800"/>
              </a:spcBef>
              <a:buClr>
                <a:schemeClr val="accent1"/>
              </a:buClr>
              <a:buFont typeface="Arial" pitchFamily="34" charset="0"/>
              <a:buChar char="•"/>
            </a:pPr>
            <a:endParaRPr lang="en-US" altLang="zh-CN" sz="1600" b="1" dirty="0" smtClean="0">
              <a:latin typeface="Adobe 明體 Std L" pitchFamily="18" charset="-128"/>
              <a:ea typeface="Adobe 明體 Std L" pitchFamily="18" charset="-128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4370" y="255814"/>
            <a:ext cx="7858580" cy="783773"/>
          </a:xfr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cap="none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ea typeface="宋体" panose="02010600030101010101" pitchFamily="2" charset="-122"/>
              </a:rPr>
              <a:t>产品后期维护</a:t>
            </a:r>
            <a:endParaRPr altLang="en-US" cap="none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  <a:ea typeface="宋体" panose="02010600030101010101" pitchFamily="2" charset="-12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365250" y="1809750"/>
            <a:ext cx="77597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 smtClean="0">
                <a:latin typeface="Adobe 明體 Std L" pitchFamily="18" charset="-128"/>
                <a:ea typeface="Adobe 明體 Std L" pitchFamily="18" charset="-128"/>
              </a:rPr>
              <a:t>3</a:t>
            </a:r>
            <a:r>
              <a:rPr lang="zh-CN" altLang="en-US" sz="2000" b="1" dirty="0">
                <a:latin typeface="Adobe 明體 Std L" pitchFamily="18" charset="-128"/>
                <a:ea typeface="Adobe 明體 Std L" pitchFamily="18" charset="-128"/>
              </a:rPr>
              <a:t>年合同</a:t>
            </a:r>
            <a:r>
              <a:rPr lang="zh-CN" altLang="en-US" sz="2000" b="1" dirty="0" smtClean="0">
                <a:latin typeface="Adobe 明體 Std L" pitchFamily="18" charset="-128"/>
                <a:ea typeface="Adobe 明體 Std L" pitchFamily="18" charset="-128"/>
              </a:rPr>
              <a:t>期满后</a:t>
            </a:r>
            <a:r>
              <a:rPr lang="en-US" altLang="zh-CN" sz="2000" b="1" dirty="0" smtClean="0">
                <a:latin typeface="Adobe 明體 Std L" pitchFamily="18" charset="-128"/>
                <a:ea typeface="Adobe 明體 Std L" pitchFamily="18" charset="-128"/>
              </a:rPr>
              <a:t>, </a:t>
            </a:r>
            <a:r>
              <a:rPr lang="zh-CN" altLang="en-US" sz="2000" b="1" dirty="0" smtClean="0">
                <a:latin typeface="Adobe 明體 Std L" pitchFamily="18" charset="-128"/>
                <a:ea typeface="Adobe 明體 Std L" pitchFamily="18" charset="-128"/>
              </a:rPr>
              <a:t>提供设置的遥控器给甲方</a:t>
            </a:r>
            <a:r>
              <a:rPr lang="en-US" altLang="zh-CN" sz="2000" b="1" dirty="0" smtClean="0">
                <a:latin typeface="Adobe 明體 Std L" pitchFamily="18" charset="-128"/>
                <a:ea typeface="Adobe 明體 Std L" pitchFamily="18" charset="-128"/>
              </a:rPr>
              <a:t>,   </a:t>
            </a:r>
            <a:r>
              <a:rPr lang="zh-CN" altLang="en-US" sz="2000" b="1" dirty="0" smtClean="0">
                <a:latin typeface="Adobe 明體 Std L" pitchFamily="18" charset="-128"/>
                <a:ea typeface="Adobe 明體 Std L" pitchFamily="18" charset="-128"/>
              </a:rPr>
              <a:t>甲方可自行设置</a:t>
            </a:r>
            <a:r>
              <a:rPr lang="en-US" altLang="zh-CN" sz="2000" b="1" dirty="0" smtClean="0">
                <a:latin typeface="Adobe 明體 Std L" pitchFamily="18" charset="-128"/>
                <a:ea typeface="Adobe 明體 Std L" pitchFamily="18" charset="-128"/>
              </a:rPr>
              <a:t>, </a:t>
            </a:r>
          </a:p>
          <a:p>
            <a:endParaRPr lang="en-US" altLang="zh-CN" sz="2000" b="1" dirty="0" smtClean="0">
              <a:latin typeface="Adobe 明體 Std L" pitchFamily="18" charset="-128"/>
              <a:ea typeface="Adobe 明體 Std L" pitchFamily="18" charset="-128"/>
            </a:endParaRPr>
          </a:p>
          <a:p>
            <a:r>
              <a:rPr lang="zh-CN" altLang="en-US" sz="2000" b="1" dirty="0" smtClean="0">
                <a:latin typeface="Adobe 明體 Std L" pitchFamily="18" charset="-128"/>
                <a:ea typeface="Adobe 明體 Std L" pitchFamily="18" charset="-128"/>
              </a:rPr>
              <a:t>操作</a:t>
            </a:r>
            <a:r>
              <a:rPr lang="zh-CN" altLang="en-US" sz="2000" b="1" dirty="0">
                <a:latin typeface="Adobe 明體 Std L" pitchFamily="18" charset="-128"/>
                <a:ea typeface="Adobe 明體 Std L" pitchFamily="18" charset="-128"/>
              </a:rPr>
              <a:t>比较</a:t>
            </a:r>
            <a:r>
              <a:rPr lang="zh-CN" altLang="en-US" sz="2000" b="1" dirty="0" smtClean="0">
                <a:latin typeface="Adobe 明體 Std L" pitchFamily="18" charset="-128"/>
                <a:ea typeface="Adobe 明體 Std L" pitchFamily="18" charset="-128"/>
              </a:rPr>
              <a:t>简单</a:t>
            </a:r>
            <a:r>
              <a:rPr lang="en-US" altLang="zh-CN" sz="2000" b="1" dirty="0" smtClean="0">
                <a:latin typeface="Adobe 明體 Std L" pitchFamily="18" charset="-128"/>
                <a:ea typeface="Adobe 明體 Std L" pitchFamily="18" charset="-128"/>
              </a:rPr>
              <a:t>,   </a:t>
            </a:r>
            <a:r>
              <a:rPr lang="zh-CN" altLang="en-US" sz="2000" b="1" dirty="0" smtClean="0">
                <a:latin typeface="Adobe 明體 Std L" pitchFamily="18" charset="-128"/>
                <a:ea typeface="Adobe 明體 Std L" pitchFamily="18" charset="-128"/>
              </a:rPr>
              <a:t>一学就会</a:t>
            </a:r>
            <a:r>
              <a:rPr lang="en-US" altLang="zh-CN" sz="2000" b="1" dirty="0" smtClean="0">
                <a:latin typeface="Adobe 明體 Std L" pitchFamily="18" charset="-128"/>
                <a:ea typeface="Adobe 明體 Std L" pitchFamily="18" charset="-128"/>
              </a:rPr>
              <a:t>.</a:t>
            </a:r>
            <a:endParaRPr lang="zh-CN" altLang="en-US" sz="2000" b="1" dirty="0">
              <a:latin typeface="Adobe 明體 Std L" pitchFamily="18" charset="-128"/>
              <a:ea typeface="Adobe 明體 Std L" pitchFamily="1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78145534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内容占位符 2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2F2F2"/>
          </a:solidFill>
          <a:ln w="9525">
            <a:noFill/>
          </a:ln>
        </p:spPr>
        <p:txBody>
          <a:bodyPr anchor="t"/>
          <a:lstStyle/>
          <a:p>
            <a:pPr marL="330200" indent="-285750">
              <a:lnSpc>
                <a:spcPct val="170000"/>
              </a:lnSpc>
              <a:spcBef>
                <a:spcPts val="1800"/>
              </a:spcBef>
              <a:buClr>
                <a:schemeClr val="accent1"/>
              </a:buClr>
              <a:buFont typeface="Arial" pitchFamily="34" charset="0"/>
              <a:buChar char="•"/>
            </a:pPr>
            <a:endParaRPr lang="en-US" altLang="zh-CN" sz="1600" b="1" dirty="0" smtClean="0">
              <a:latin typeface="Adobe 明體 Std L" pitchFamily="18" charset="-128"/>
              <a:ea typeface="Adobe 明體 Std L" pitchFamily="18" charset="-128"/>
            </a:endParaRPr>
          </a:p>
          <a:p>
            <a:pPr marL="330200" indent="-285750">
              <a:lnSpc>
                <a:spcPct val="170000"/>
              </a:lnSpc>
              <a:spcBef>
                <a:spcPts val="1800"/>
              </a:spcBef>
              <a:buClr>
                <a:schemeClr val="accent1"/>
              </a:buClr>
              <a:buFont typeface="Arial" pitchFamily="34" charset="0"/>
              <a:buChar char="•"/>
            </a:pPr>
            <a:endParaRPr lang="en-US" altLang="zh-CN" sz="1600" b="1" dirty="0">
              <a:latin typeface="Adobe 明體 Std L" pitchFamily="18" charset="-128"/>
              <a:ea typeface="Adobe 明體 Std L" pitchFamily="18" charset="-128"/>
            </a:endParaRPr>
          </a:p>
          <a:p>
            <a:pPr marL="330200" indent="-285750">
              <a:lnSpc>
                <a:spcPct val="170000"/>
              </a:lnSpc>
              <a:spcBef>
                <a:spcPts val="1800"/>
              </a:spcBef>
              <a:buClr>
                <a:schemeClr val="accent1"/>
              </a:buClr>
              <a:buFont typeface="Arial" pitchFamily="34" charset="0"/>
              <a:buChar char="•"/>
            </a:pPr>
            <a:endParaRPr lang="en-US" altLang="zh-CN" sz="1600" b="1" dirty="0" smtClean="0">
              <a:latin typeface="Adobe 明體 Std L" pitchFamily="18" charset="-128"/>
              <a:ea typeface="Adobe 明體 Std L" pitchFamily="18" charset="-128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4370" y="255814"/>
            <a:ext cx="7858580" cy="783773"/>
          </a:xfr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cap="none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ea typeface="宋体" panose="02010600030101010101" pitchFamily="2" charset="-122"/>
              </a:rPr>
              <a:t>改造后的</a:t>
            </a:r>
            <a:r>
              <a:rPr lang="zh-CN" altLang="en-US" cap="none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ea typeface="宋体" panose="02010600030101010101" pitchFamily="2" charset="-122"/>
              </a:rPr>
              <a:t>效果</a:t>
            </a:r>
            <a:endParaRPr altLang="en-US" cap="none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  <a:ea typeface="宋体" panose="02010600030101010101" pitchFamily="2" charset="-12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365250" y="1809750"/>
            <a:ext cx="77597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 sz="2000" b="1" dirty="0">
              <a:latin typeface="Adobe 明體 Std L" pitchFamily="18" charset="-128"/>
              <a:ea typeface="Adobe 明體 Std L" pitchFamily="18" charset="-128"/>
            </a:endParaRPr>
          </a:p>
        </p:txBody>
      </p:sp>
      <p:pic>
        <p:nvPicPr>
          <p:cNvPr id="4" name="micropara controls smart light.mpg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032000" y="1143000"/>
            <a:ext cx="8128000" cy="4572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511550" y="641350"/>
            <a:ext cx="50419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b="1" dirty="0">
                <a:latin typeface="Adobe 明體 Std L" pitchFamily="18" charset="-128"/>
                <a:ea typeface="Adobe 明體 Std L" pitchFamily="18" charset="-128"/>
              </a:rPr>
              <a:t>手机观看时</a:t>
            </a:r>
            <a:r>
              <a:rPr lang="en-US" altLang="zh-CN" sz="1200" b="1" dirty="0" smtClean="0">
                <a:latin typeface="Adobe 明體 Std L" pitchFamily="18" charset="-128"/>
                <a:ea typeface="Adobe 明體 Std L" pitchFamily="18" charset="-128"/>
              </a:rPr>
              <a:t>,</a:t>
            </a:r>
            <a:r>
              <a:rPr lang="zh-CN" altLang="en-US" sz="1200" b="1" dirty="0" smtClean="0">
                <a:latin typeface="Adobe 明體 Std L" pitchFamily="18" charset="-128"/>
                <a:ea typeface="Adobe 明體 Std L" pitchFamily="18" charset="-128"/>
              </a:rPr>
              <a:t>请打开视频文件附件  </a:t>
            </a:r>
            <a:r>
              <a:rPr lang="en-US" altLang="zh-CN" sz="1200" b="1" dirty="0" smtClean="0">
                <a:latin typeface="Adobe 明體 Std L" pitchFamily="18" charset="-128"/>
                <a:ea typeface="Adobe 明體 Std L" pitchFamily="18" charset="-128"/>
              </a:rPr>
              <a:t>‘Micropara Controls Smart Light’</a:t>
            </a:r>
          </a:p>
        </p:txBody>
      </p:sp>
    </p:spTree>
    <p:extLst>
      <p:ext uri="{BB962C8B-B14F-4D97-AF65-F5344CB8AC3E}">
        <p14:creationId xmlns:p14="http://schemas.microsoft.com/office/powerpoint/2010/main" val="3578145534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内容占位符 2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2F2F2"/>
          </a:solidFill>
          <a:ln w="9525">
            <a:noFill/>
          </a:ln>
        </p:spPr>
        <p:txBody>
          <a:bodyPr anchor="t"/>
          <a:lstStyle/>
          <a:p>
            <a:pPr marL="330200" indent="-285750">
              <a:lnSpc>
                <a:spcPct val="170000"/>
              </a:lnSpc>
              <a:spcBef>
                <a:spcPts val="1800"/>
              </a:spcBef>
              <a:buClr>
                <a:schemeClr val="accent1"/>
              </a:buClr>
              <a:buFont typeface="Arial" pitchFamily="34" charset="0"/>
              <a:buChar char="•"/>
            </a:pPr>
            <a:endParaRPr lang="en-US" altLang="zh-CN" sz="1600" b="1" dirty="0" smtClean="0">
              <a:latin typeface="Adobe 明體 Std L" pitchFamily="18" charset="-128"/>
              <a:ea typeface="Adobe 明體 Std L" pitchFamily="18" charset="-128"/>
            </a:endParaRPr>
          </a:p>
          <a:p>
            <a:pPr marL="330200" indent="-285750">
              <a:lnSpc>
                <a:spcPct val="170000"/>
              </a:lnSpc>
              <a:spcBef>
                <a:spcPts val="1800"/>
              </a:spcBef>
              <a:buClr>
                <a:schemeClr val="accent1"/>
              </a:buClr>
              <a:buFont typeface="Arial" pitchFamily="34" charset="0"/>
              <a:buChar char="•"/>
            </a:pPr>
            <a:endParaRPr lang="en-US" altLang="zh-CN" sz="1600" b="1" dirty="0">
              <a:latin typeface="Adobe 明體 Std L" pitchFamily="18" charset="-128"/>
              <a:ea typeface="Adobe 明體 Std L" pitchFamily="18" charset="-128"/>
            </a:endParaRPr>
          </a:p>
          <a:p>
            <a:pPr marL="330200" indent="-285750">
              <a:lnSpc>
                <a:spcPct val="170000"/>
              </a:lnSpc>
              <a:spcBef>
                <a:spcPts val="1800"/>
              </a:spcBef>
              <a:buClr>
                <a:schemeClr val="accent1"/>
              </a:buClr>
              <a:buFont typeface="Arial" pitchFamily="34" charset="0"/>
              <a:buChar char="•"/>
            </a:pPr>
            <a:endParaRPr lang="en-US" altLang="zh-CN" sz="1600" b="1" dirty="0" smtClean="0">
              <a:latin typeface="Adobe 明體 Std L" pitchFamily="18" charset="-128"/>
              <a:ea typeface="Adobe 明體 Std L" pitchFamily="18" charset="-128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4370" y="255814"/>
            <a:ext cx="7858580" cy="783773"/>
          </a:xfr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cap="none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ea typeface="宋体" panose="02010600030101010101" pitchFamily="2" charset="-122"/>
              </a:rPr>
              <a:t>节能原理是什么</a:t>
            </a:r>
            <a:r>
              <a:rPr lang="en-US" altLang="zh-CN" cap="none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ea typeface="宋体" panose="02010600030101010101" pitchFamily="2" charset="-122"/>
              </a:rPr>
              <a:t>?</a:t>
            </a:r>
            <a:endParaRPr altLang="en-US" cap="none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  <a:ea typeface="宋体" panose="02010600030101010101" pitchFamily="2" charset="-12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365250" y="1809750"/>
            <a:ext cx="10280650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latin typeface="Adobe 明體 Std L" pitchFamily="18" charset="-128"/>
                <a:ea typeface="Adobe 明體 Std L" pitchFamily="18" charset="-128"/>
              </a:rPr>
              <a:t>每只智能灯管上带有</a:t>
            </a:r>
            <a:r>
              <a:rPr lang="zh-CN" altLang="en-US" sz="2000" b="1" dirty="0">
                <a:latin typeface="Adobe 明體 Std L" pitchFamily="18" charset="-128"/>
                <a:ea typeface="Adobe 明體 Std L" pitchFamily="18" charset="-128"/>
              </a:rPr>
              <a:t> </a:t>
            </a:r>
            <a:r>
              <a:rPr lang="zh-CN" altLang="en-US" sz="2000" b="1" dirty="0" smtClean="0">
                <a:latin typeface="Adobe 明體 Std L" pitchFamily="18" charset="-128"/>
                <a:ea typeface="Adobe 明體 Std L" pitchFamily="18" charset="-128"/>
              </a:rPr>
              <a:t>“红外传感器</a:t>
            </a:r>
            <a:r>
              <a:rPr lang="zh-CN" altLang="en-US" sz="2000" b="1" dirty="0">
                <a:latin typeface="Adobe 明體 Std L" pitchFamily="18" charset="-128"/>
                <a:ea typeface="Adobe 明體 Std L" pitchFamily="18" charset="-128"/>
              </a:rPr>
              <a:t>”</a:t>
            </a:r>
            <a:r>
              <a:rPr lang="zh-CN" altLang="en-US" sz="2000" b="1" dirty="0" smtClean="0">
                <a:latin typeface="Adobe 明體 Std L" pitchFamily="18" charset="-128"/>
                <a:ea typeface="Adobe 明體 Std L" pitchFamily="18" charset="-128"/>
              </a:rPr>
              <a:t>“无线通讯模组” “连续调光驱动器</a:t>
            </a:r>
            <a:r>
              <a:rPr lang="en-US" altLang="zh-CN" sz="2000" b="1" dirty="0" smtClean="0">
                <a:latin typeface="Adobe 明體 Std L" pitchFamily="18" charset="-128"/>
                <a:ea typeface="Adobe 明體 Std L" pitchFamily="18" charset="-128"/>
              </a:rPr>
              <a:t>”</a:t>
            </a:r>
          </a:p>
          <a:p>
            <a:endParaRPr lang="en-US" altLang="zh-CN" sz="2000" b="1" dirty="0">
              <a:latin typeface="Adobe 明體 Std L" pitchFamily="18" charset="-128"/>
              <a:ea typeface="Adobe 明體 Std L" pitchFamily="18" charset="-128"/>
            </a:endParaRPr>
          </a:p>
          <a:p>
            <a:r>
              <a:rPr lang="zh-CN" altLang="en-US" sz="2000" b="1" dirty="0" smtClean="0">
                <a:latin typeface="Adobe 明體 Std L" pitchFamily="18" charset="-128"/>
                <a:ea typeface="Adobe 明體 Std L" pitchFamily="18" charset="-128"/>
              </a:rPr>
              <a:t>在某个智能灯管探测到“有人</a:t>
            </a:r>
            <a:r>
              <a:rPr lang="en-US" altLang="zh-CN" sz="2000" b="1" dirty="0" smtClean="0">
                <a:latin typeface="Adobe 明體 Std L" pitchFamily="18" charset="-128"/>
                <a:ea typeface="Adobe 明體 Std L" pitchFamily="18" charset="-128"/>
              </a:rPr>
              <a:t>/</a:t>
            </a:r>
            <a:r>
              <a:rPr lang="zh-CN" altLang="en-US" sz="2000" b="1" dirty="0" smtClean="0">
                <a:latin typeface="Adobe 明體 Std L" pitchFamily="18" charset="-128"/>
                <a:ea typeface="Adobe 明體 Std L" pitchFamily="18" charset="-128"/>
              </a:rPr>
              <a:t>车”时</a:t>
            </a:r>
            <a:r>
              <a:rPr lang="en-US" altLang="zh-CN" sz="2000" b="1" dirty="0" smtClean="0">
                <a:latin typeface="Adobe 明體 Std L" pitchFamily="18" charset="-128"/>
                <a:ea typeface="Adobe 明體 Std L" pitchFamily="18" charset="-128"/>
              </a:rPr>
              <a:t>,   </a:t>
            </a:r>
            <a:r>
              <a:rPr lang="zh-CN" altLang="en-US" sz="2000" b="1" dirty="0" smtClean="0">
                <a:latin typeface="Adobe 明體 Std L" pitchFamily="18" charset="-128"/>
                <a:ea typeface="Adobe 明體 Std L" pitchFamily="18" charset="-128"/>
              </a:rPr>
              <a:t>这组所有的智能灯管都进入“高亮度”状态</a:t>
            </a:r>
            <a:endParaRPr lang="en-US" altLang="zh-CN" sz="2000" b="1" dirty="0" smtClean="0">
              <a:latin typeface="Adobe 明體 Std L" pitchFamily="18" charset="-128"/>
              <a:ea typeface="Adobe 明體 Std L" pitchFamily="18" charset="-128"/>
            </a:endParaRPr>
          </a:p>
          <a:p>
            <a:endParaRPr lang="en-US" altLang="zh-CN" sz="2000" b="1" dirty="0">
              <a:latin typeface="Adobe 明體 Std L" pitchFamily="18" charset="-128"/>
              <a:ea typeface="Adobe 明體 Std L" pitchFamily="18" charset="-128"/>
            </a:endParaRPr>
          </a:p>
          <a:p>
            <a:r>
              <a:rPr lang="zh-CN" altLang="en-US" sz="2000" b="1" dirty="0" smtClean="0">
                <a:latin typeface="Adobe 明體 Std L" pitchFamily="18" charset="-128"/>
                <a:ea typeface="Adobe 明體 Std L" pitchFamily="18" charset="-128"/>
              </a:rPr>
              <a:t>在“人</a:t>
            </a:r>
            <a:r>
              <a:rPr lang="en-US" altLang="zh-CN" sz="2000" b="1" dirty="0">
                <a:latin typeface="Adobe 明體 Std L" pitchFamily="18" charset="-128"/>
                <a:ea typeface="Adobe 明體 Std L" pitchFamily="18" charset="-128"/>
              </a:rPr>
              <a:t>/</a:t>
            </a:r>
            <a:r>
              <a:rPr lang="zh-CN" altLang="en-US" sz="2000" b="1" dirty="0">
                <a:latin typeface="Adobe 明體 Std L" pitchFamily="18" charset="-128"/>
                <a:ea typeface="Adobe 明體 Std L" pitchFamily="18" charset="-128"/>
              </a:rPr>
              <a:t>车</a:t>
            </a:r>
            <a:r>
              <a:rPr lang="zh-CN" altLang="en-US" sz="2000" b="1" dirty="0" smtClean="0">
                <a:latin typeface="Adobe 明體 Std L" pitchFamily="18" charset="-128"/>
                <a:ea typeface="Adobe 明體 Std L" pitchFamily="18" charset="-128"/>
              </a:rPr>
              <a:t>”离开后</a:t>
            </a:r>
            <a:r>
              <a:rPr lang="en-US" altLang="zh-CN" sz="2000" b="1" dirty="0" smtClean="0">
                <a:latin typeface="Adobe 明體 Std L" pitchFamily="18" charset="-128"/>
                <a:ea typeface="Adobe 明體 Std L" pitchFamily="18" charset="-128"/>
              </a:rPr>
              <a:t>,   </a:t>
            </a:r>
            <a:r>
              <a:rPr lang="zh-CN" altLang="en-US" sz="2000" b="1" dirty="0">
                <a:latin typeface="Adobe 明體 Std L" pitchFamily="18" charset="-128"/>
                <a:ea typeface="Adobe 明體 Std L" pitchFamily="18" charset="-128"/>
              </a:rPr>
              <a:t>这组所有的智能灯管都进入</a:t>
            </a:r>
            <a:r>
              <a:rPr lang="zh-CN" altLang="en-US" sz="2000" b="1" dirty="0" smtClean="0">
                <a:latin typeface="Adobe 明體 Std L" pitchFamily="18" charset="-128"/>
                <a:ea typeface="Adobe 明體 Std L" pitchFamily="18" charset="-128"/>
              </a:rPr>
              <a:t>“低亮度”状态</a:t>
            </a:r>
            <a:r>
              <a:rPr lang="en-US" altLang="zh-CN" sz="2000" b="1" dirty="0" smtClean="0">
                <a:latin typeface="Adobe 明體 Std L" pitchFamily="18" charset="-128"/>
                <a:ea typeface="Adobe 明體 Std L" pitchFamily="18" charset="-128"/>
              </a:rPr>
              <a:t>,   </a:t>
            </a:r>
            <a:r>
              <a:rPr lang="zh-CN" altLang="en-US" sz="2000" b="1" dirty="0" smtClean="0">
                <a:latin typeface="Adobe 明體 Std L" pitchFamily="18" charset="-128"/>
                <a:ea typeface="Adobe 明體 Std L" pitchFamily="18" charset="-128"/>
              </a:rPr>
              <a:t>开始节能</a:t>
            </a:r>
            <a:endParaRPr lang="en-US" altLang="zh-CN" sz="2000" b="1" dirty="0" smtClean="0">
              <a:latin typeface="Adobe 明體 Std L" pitchFamily="18" charset="-128"/>
              <a:ea typeface="Adobe 明體 Std L" pitchFamily="18" charset="-128"/>
            </a:endParaRPr>
          </a:p>
          <a:p>
            <a:endParaRPr lang="en-US" altLang="zh-CN" sz="2000" b="1" dirty="0">
              <a:latin typeface="Adobe 明體 Std L" pitchFamily="18" charset="-128"/>
              <a:ea typeface="Adobe 明體 Std L" pitchFamily="18" charset="-128"/>
            </a:endParaRPr>
          </a:p>
          <a:p>
            <a:endParaRPr lang="en-US" altLang="zh-CN" sz="2000" b="1" dirty="0" smtClean="0">
              <a:latin typeface="Adobe 明體 Std L" pitchFamily="18" charset="-128"/>
              <a:ea typeface="Adobe 明體 Std L" pitchFamily="18" charset="-128"/>
            </a:endParaRPr>
          </a:p>
          <a:p>
            <a:r>
              <a:rPr lang="zh-CN" altLang="en-US" sz="1600" b="1" dirty="0" smtClean="0">
                <a:solidFill>
                  <a:srgbClr val="00B050"/>
                </a:solidFill>
                <a:latin typeface="Adobe 明體 Std L" pitchFamily="18" charset="-128"/>
                <a:ea typeface="Adobe 明體 Std L" pitchFamily="18" charset="-128"/>
              </a:rPr>
              <a:t>“高亮度”和“低亮度”的数值</a:t>
            </a:r>
            <a:r>
              <a:rPr lang="en-US" altLang="zh-CN" sz="1600" b="1" dirty="0" smtClean="0">
                <a:solidFill>
                  <a:srgbClr val="00B050"/>
                </a:solidFill>
                <a:latin typeface="Adobe 明體 Std L" pitchFamily="18" charset="-128"/>
                <a:ea typeface="Adobe 明體 Std L" pitchFamily="18" charset="-128"/>
              </a:rPr>
              <a:t>,   </a:t>
            </a:r>
            <a:r>
              <a:rPr lang="zh-CN" altLang="en-US" sz="1600" b="1" dirty="0" smtClean="0">
                <a:solidFill>
                  <a:srgbClr val="00B050"/>
                </a:solidFill>
                <a:latin typeface="Adobe 明體 Std L" pitchFamily="18" charset="-128"/>
                <a:ea typeface="Adobe 明體 Std L" pitchFamily="18" charset="-128"/>
              </a:rPr>
              <a:t>可以通过遥控器设置</a:t>
            </a:r>
            <a:r>
              <a:rPr lang="en-US" altLang="zh-CN" sz="1600" b="1" dirty="0" smtClean="0">
                <a:solidFill>
                  <a:srgbClr val="00B050"/>
                </a:solidFill>
                <a:latin typeface="Adobe 明體 Std L" pitchFamily="18" charset="-128"/>
                <a:ea typeface="Adobe 明體 Std L" pitchFamily="18" charset="-128"/>
              </a:rPr>
              <a:t>,   </a:t>
            </a:r>
            <a:r>
              <a:rPr lang="zh-CN" altLang="en-US" sz="1600" b="1" dirty="0" smtClean="0">
                <a:solidFill>
                  <a:srgbClr val="00B050"/>
                </a:solidFill>
                <a:latin typeface="Adobe 明體 Std L" pitchFamily="18" charset="-128"/>
                <a:ea typeface="Adobe 明體 Std L" pitchFamily="18" charset="-128"/>
              </a:rPr>
              <a:t>范围是</a:t>
            </a:r>
            <a:r>
              <a:rPr lang="zh-CN" altLang="en-US" sz="1600" b="1" dirty="0">
                <a:solidFill>
                  <a:srgbClr val="00B050"/>
                </a:solidFill>
                <a:latin typeface="Adobe 明體 Std L" pitchFamily="18" charset="-128"/>
                <a:ea typeface="Adobe 明體 Std L" pitchFamily="18" charset="-128"/>
              </a:rPr>
              <a:t> </a:t>
            </a:r>
            <a:r>
              <a:rPr lang="en-US" altLang="zh-CN" sz="1600" b="1" dirty="0" smtClean="0">
                <a:solidFill>
                  <a:srgbClr val="00B050"/>
                </a:solidFill>
                <a:latin typeface="Adobe 明體 Std L" pitchFamily="18" charset="-128"/>
                <a:ea typeface="Adobe 明體 Std L" pitchFamily="18" charset="-128"/>
              </a:rPr>
              <a:t>0~100%</a:t>
            </a:r>
          </a:p>
          <a:p>
            <a:endParaRPr lang="en-US" altLang="zh-CN" sz="2000" b="1" dirty="0">
              <a:latin typeface="Adobe 明體 Std L" pitchFamily="18" charset="-128"/>
              <a:ea typeface="Adobe 明體 Std L" pitchFamily="18" charset="-128"/>
            </a:endParaRPr>
          </a:p>
          <a:p>
            <a:endParaRPr lang="en-US" altLang="zh-CN" sz="2000" b="1" dirty="0">
              <a:latin typeface="Adobe 明體 Std L" pitchFamily="18" charset="-128"/>
              <a:ea typeface="Adobe 明體 Std L" pitchFamily="18" charset="-128"/>
            </a:endParaRPr>
          </a:p>
          <a:p>
            <a:endParaRPr lang="zh-CN" altLang="en-US" sz="2000" b="1" dirty="0">
              <a:latin typeface="Adobe 明體 Std L" pitchFamily="18" charset="-128"/>
              <a:ea typeface="Adobe 明體 Std L" pitchFamily="1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40951309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OC_GUID" val="{c945dec8-c472-41dc-951c-fd2eef0898fc}"/>
</p:tagLst>
</file>

<file path=ppt/theme/theme1.xml><?xml version="1.0" encoding="utf-8"?>
<a:theme xmlns:a="http://schemas.openxmlformats.org/drawingml/2006/main" name="Red Line Business 16x9">
  <a:themeElements>
    <a:clrScheme name="RedLineBusiness_16x9">
      <a:dk1>
        <a:srgbClr val="514A40"/>
      </a:dk1>
      <a:lt1>
        <a:sysClr val="window" lastClr="FFFFFF"/>
      </a:lt1>
      <a:dk2>
        <a:srgbClr val="000000"/>
      </a:dk2>
      <a:lt2>
        <a:srgbClr val="F9F7F3"/>
      </a:lt2>
      <a:accent1>
        <a:srgbClr val="A85229"/>
      </a:accent1>
      <a:accent2>
        <a:srgbClr val="98916E"/>
      </a:accent2>
      <a:accent3>
        <a:srgbClr val="C9A645"/>
      </a:accent3>
      <a:accent4>
        <a:srgbClr val="76A7B2"/>
      </a:accent4>
      <a:accent5>
        <a:srgbClr val="82A670"/>
      </a:accent5>
      <a:accent6>
        <a:srgbClr val="896170"/>
      </a:accent6>
      <a:hlink>
        <a:srgbClr val="A85229"/>
      </a:hlink>
      <a:folHlink>
        <a:srgbClr val="98916E"/>
      </a:folHlink>
    </a:clrScheme>
    <a:fontScheme name="Cambria">
      <a:maj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4_Red Line Business 16x9">
  <a:themeElements>
    <a:clrScheme name="RedLineBusiness_16x9">
      <a:dk1>
        <a:srgbClr val="514A40"/>
      </a:dk1>
      <a:lt1>
        <a:sysClr val="window" lastClr="FFFFFF"/>
      </a:lt1>
      <a:dk2>
        <a:srgbClr val="000000"/>
      </a:dk2>
      <a:lt2>
        <a:srgbClr val="F9F7F3"/>
      </a:lt2>
      <a:accent1>
        <a:srgbClr val="A85229"/>
      </a:accent1>
      <a:accent2>
        <a:srgbClr val="98916E"/>
      </a:accent2>
      <a:accent3>
        <a:srgbClr val="C9A645"/>
      </a:accent3>
      <a:accent4>
        <a:srgbClr val="76A7B2"/>
      </a:accent4>
      <a:accent5>
        <a:srgbClr val="82A670"/>
      </a:accent5>
      <a:accent6>
        <a:srgbClr val="896170"/>
      </a:accent6>
      <a:hlink>
        <a:srgbClr val="A85229"/>
      </a:hlink>
      <a:folHlink>
        <a:srgbClr val="98916E"/>
      </a:folHlink>
    </a:clrScheme>
    <a:fontScheme name="Cambria">
      <a:maj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RedLineBusiness_16x9">
      <a:dk1>
        <a:srgbClr val="514A40"/>
      </a:dk1>
      <a:lt1>
        <a:sysClr val="window" lastClr="FFFFFF"/>
      </a:lt1>
      <a:dk2>
        <a:srgbClr val="000000"/>
      </a:dk2>
      <a:lt2>
        <a:srgbClr val="F9F7F3"/>
      </a:lt2>
      <a:accent1>
        <a:srgbClr val="A85229"/>
      </a:accent1>
      <a:accent2>
        <a:srgbClr val="98916E"/>
      </a:accent2>
      <a:accent3>
        <a:srgbClr val="C9A645"/>
      </a:accent3>
      <a:accent4>
        <a:srgbClr val="76A7B2"/>
      </a:accent4>
      <a:accent5>
        <a:srgbClr val="82A670"/>
      </a:accent5>
      <a:accent6>
        <a:srgbClr val="896170"/>
      </a:accent6>
      <a:hlink>
        <a:srgbClr val="A85229"/>
      </a:hlink>
      <a:folHlink>
        <a:srgbClr val="98916E"/>
      </a:folHlink>
    </a:clrScheme>
    <a:fontScheme name="Cambria">
      <a:maj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RedLineBusiness_16x9">
      <a:dk1>
        <a:srgbClr val="514A40"/>
      </a:dk1>
      <a:lt1>
        <a:sysClr val="window" lastClr="FFFFFF"/>
      </a:lt1>
      <a:dk2>
        <a:srgbClr val="000000"/>
      </a:dk2>
      <a:lt2>
        <a:srgbClr val="F9F7F3"/>
      </a:lt2>
      <a:accent1>
        <a:srgbClr val="A85229"/>
      </a:accent1>
      <a:accent2>
        <a:srgbClr val="98916E"/>
      </a:accent2>
      <a:accent3>
        <a:srgbClr val="C9A645"/>
      </a:accent3>
      <a:accent4>
        <a:srgbClr val="76A7B2"/>
      </a:accent4>
      <a:accent5>
        <a:srgbClr val="82A670"/>
      </a:accent5>
      <a:accent6>
        <a:srgbClr val="896170"/>
      </a:accent6>
      <a:hlink>
        <a:srgbClr val="A85229"/>
      </a:hlink>
      <a:folHlink>
        <a:srgbClr val="98916E"/>
      </a:folHlink>
    </a:clrScheme>
    <a:fontScheme name="Cambria">
      <a:maj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830</TotalTime>
  <Words>339</Words>
  <Application>Microsoft Office PowerPoint</Application>
  <PresentationFormat>自定义</PresentationFormat>
  <Paragraphs>77</Paragraphs>
  <Slides>12</Slides>
  <Notes>0</Notes>
  <HiddenSlides>0</HiddenSlides>
  <MMClips>1</MMClips>
  <ScaleCrop>false</ScaleCrop>
  <HeadingPairs>
    <vt:vector size="4" baseType="variant">
      <vt:variant>
        <vt:lpstr>主题</vt:lpstr>
      </vt:variant>
      <vt:variant>
        <vt:i4>2</vt:i4>
      </vt:variant>
      <vt:variant>
        <vt:lpstr>幻灯片标题</vt:lpstr>
      </vt:variant>
      <vt:variant>
        <vt:i4>12</vt:i4>
      </vt:variant>
    </vt:vector>
  </HeadingPairs>
  <TitlesOfParts>
    <vt:vector size="14" baseType="lpstr">
      <vt:lpstr>Red Line Business 16x9</vt:lpstr>
      <vt:lpstr>4_Red Line Business 16x9</vt:lpstr>
      <vt:lpstr>微晶智能系统                车库照明节能方案</vt:lpstr>
      <vt:lpstr>PowerPoint 演示文稿</vt:lpstr>
      <vt:lpstr>PowerPoint 演示文稿</vt:lpstr>
      <vt:lpstr>增加的投资  (按照原先2000只28瓦灯管考虑)</vt:lpstr>
      <vt:lpstr>给甲方带来的好处  (按照原先2000只28瓦灯管考虑)</vt:lpstr>
      <vt:lpstr>带来的好处  (按照原先2000只28瓦灯管考虑)</vt:lpstr>
      <vt:lpstr>带来的好处  (按照原先2000只28瓦灯管考虑)</vt:lpstr>
      <vt:lpstr>施工的周期  (按照原先2000只28瓦灯管考虑)</vt:lpstr>
      <vt:lpstr>产品质保期：3年</vt:lpstr>
      <vt:lpstr>产品后期维护</vt:lpstr>
      <vt:lpstr>改造后的效果</vt:lpstr>
      <vt:lpstr>节能原理是什么?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英国Micropara 微晶控制系统解决方案</dc:title>
  <dc:creator>Administrator</dc:creator>
  <cp:lastModifiedBy>WIN 7</cp:lastModifiedBy>
  <cp:revision>376</cp:revision>
  <dcterms:created xsi:type="dcterms:W3CDTF">2014-04-17T06:32:00Z</dcterms:created>
  <dcterms:modified xsi:type="dcterms:W3CDTF">2021-04-22T05:23:43Z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TC030310239991</vt:lpwstr>
  </property>
  <property fmtid="{D5CDD505-2E9C-101B-9397-08002B2CF9AE}" pid="3" name="KSOProductBuildVer">
    <vt:lpwstr>2052-11.1.0.8952</vt:lpwstr>
  </property>
  <property fmtid="{D5CDD505-2E9C-101B-9397-08002B2CF9AE}" pid="4" name="KSORubyTemplateID">
    <vt:lpwstr>13</vt:lpwstr>
  </property>
</Properties>
</file>